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85" r:id="rId5"/>
    <p:sldId id="258" r:id="rId6"/>
    <p:sldId id="259" r:id="rId7"/>
    <p:sldId id="286" r:id="rId8"/>
    <p:sldId id="287" r:id="rId9"/>
    <p:sldId id="289" r:id="rId10"/>
    <p:sldId id="290" r:id="rId11"/>
    <p:sldId id="291" r:id="rId12"/>
    <p:sldId id="278" r:id="rId13"/>
    <p:sldId id="281" r:id="rId14"/>
    <p:sldId id="292" r:id="rId15"/>
    <p:sldId id="284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E4D6C-8A86-4F7A-91C3-A4ADCC2448D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FFE658-D6D3-41F5-84B2-2CCCC8BDA780}">
      <dgm:prSet phldrT="[Texto]"/>
      <dgm:spPr/>
      <dgm:t>
        <a:bodyPr/>
        <a:lstStyle/>
        <a:p>
          <a:r>
            <a:rPr lang="pt-BR" dirty="0" smtClean="0"/>
            <a:t>Intensidade</a:t>
          </a:r>
          <a:endParaRPr lang="pt-BR" dirty="0"/>
        </a:p>
      </dgm:t>
    </dgm:pt>
    <dgm:pt modelId="{C6514A4D-CD1E-4BF8-A7ED-62D0A313A846}" type="parTrans" cxnId="{68B74B3C-10FB-4F42-9D1C-06824FAEDD51}">
      <dgm:prSet/>
      <dgm:spPr/>
      <dgm:t>
        <a:bodyPr/>
        <a:lstStyle/>
        <a:p>
          <a:endParaRPr lang="pt-BR"/>
        </a:p>
      </dgm:t>
    </dgm:pt>
    <dgm:pt modelId="{002D31C0-B50C-4CBC-B7D3-C9B9C6EE9A1D}" type="sibTrans" cxnId="{68B74B3C-10FB-4F42-9D1C-06824FAEDD51}">
      <dgm:prSet/>
      <dgm:spPr/>
      <dgm:t>
        <a:bodyPr/>
        <a:lstStyle/>
        <a:p>
          <a:endParaRPr lang="pt-BR"/>
        </a:p>
      </dgm:t>
    </dgm:pt>
    <dgm:pt modelId="{CEBDEB7A-2A44-4624-83EC-10C8BA50AFA4}">
      <dgm:prSet phldrT="[Texto]"/>
      <dgm:spPr/>
      <dgm:t>
        <a:bodyPr/>
        <a:lstStyle/>
        <a:p>
          <a:r>
            <a:rPr lang="pt-BR" dirty="0" smtClean="0"/>
            <a:t>Em Sua agonia, orava mais intensamente. </a:t>
          </a:r>
          <a:endParaRPr lang="pt-BR" dirty="0"/>
        </a:p>
      </dgm:t>
    </dgm:pt>
    <dgm:pt modelId="{EAEB7244-980D-4CCC-869D-F8BC88821956}" type="parTrans" cxnId="{1E7CAAAE-7FF1-45A6-99D3-E2C6E0D11DC4}">
      <dgm:prSet/>
      <dgm:spPr/>
      <dgm:t>
        <a:bodyPr/>
        <a:lstStyle/>
        <a:p>
          <a:endParaRPr lang="pt-BR"/>
        </a:p>
      </dgm:t>
    </dgm:pt>
    <dgm:pt modelId="{FC9E37EC-EB8F-4304-97F0-A5E97BD9013B}" type="sibTrans" cxnId="{1E7CAAAE-7FF1-45A6-99D3-E2C6E0D11DC4}">
      <dgm:prSet/>
      <dgm:spPr/>
      <dgm:t>
        <a:bodyPr/>
        <a:lstStyle/>
        <a:p>
          <a:endParaRPr lang="pt-BR"/>
        </a:p>
      </dgm:t>
    </dgm:pt>
    <dgm:pt modelId="{39511157-5BF9-40F1-A65D-6A692CA82694}">
      <dgm:prSet phldrT="[Texto]" phldr="1"/>
      <dgm:spPr/>
      <dgm:t>
        <a:bodyPr/>
        <a:lstStyle/>
        <a:p>
          <a:endParaRPr lang="pt-BR" dirty="0"/>
        </a:p>
      </dgm:t>
    </dgm:pt>
    <dgm:pt modelId="{998BE441-04D8-4904-B484-8709CC241A04}" type="sibTrans" cxnId="{785C2884-5352-4CAC-AFEB-6A583A622C11}">
      <dgm:prSet/>
      <dgm:spPr/>
      <dgm:t>
        <a:bodyPr/>
        <a:lstStyle/>
        <a:p>
          <a:endParaRPr lang="pt-BR"/>
        </a:p>
      </dgm:t>
    </dgm:pt>
    <dgm:pt modelId="{1196D678-5B36-44A9-9F6E-A64D91380F94}" type="parTrans" cxnId="{785C2884-5352-4CAC-AFEB-6A583A622C11}">
      <dgm:prSet/>
      <dgm:spPr/>
      <dgm:t>
        <a:bodyPr/>
        <a:lstStyle/>
        <a:p>
          <a:endParaRPr lang="pt-BR"/>
        </a:p>
      </dgm:t>
    </dgm:pt>
    <dgm:pt modelId="{40F89766-2035-495C-9B6B-0CA9D099E38F}" type="pres">
      <dgm:prSet presAssocID="{FF8E4D6C-8A86-4F7A-91C3-A4ADCC2448D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0075A9B-AFF8-40A5-8D00-1DA5EFEE4CA5}" type="pres">
      <dgm:prSet presAssocID="{A1FFE658-D6D3-41F5-84B2-2CCCC8BDA780}" presName="composite" presStyleCnt="0"/>
      <dgm:spPr/>
    </dgm:pt>
    <dgm:pt modelId="{8374C4A2-B48C-4421-9770-984B650626AC}" type="pres">
      <dgm:prSet presAssocID="{A1FFE658-D6D3-41F5-84B2-2CCCC8BDA780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85436-CD6C-404B-8294-6CD4D3235524}" type="pres">
      <dgm:prSet presAssocID="{A1FFE658-D6D3-41F5-84B2-2CCCC8BDA780}" presName="Parent" presStyleLbl="alignNode1" presStyleIdx="0" presStyleCnt="1" custScaleX="209038" custScaleY="47080" custLinFactNeighborX="31803" custLinFactNeighborY="266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B43C73-FEA7-435B-A1D8-E274F58184F4}" type="pres">
      <dgm:prSet presAssocID="{A1FFE658-D6D3-41F5-84B2-2CCCC8BDA780}" presName="Accent" presStyleLbl="parChTrans1D1" presStyleIdx="0" presStyleCnt="1"/>
      <dgm:spPr/>
    </dgm:pt>
    <dgm:pt modelId="{AB1BDA0A-136A-41B6-93AE-8E5D6789D5DE}" type="pres">
      <dgm:prSet presAssocID="{A1FFE658-D6D3-41F5-84B2-2CCCC8BDA780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63C0CC-398F-426B-AB5B-9344B79FC059}" type="presOf" srcId="{A1FFE658-D6D3-41F5-84B2-2CCCC8BDA780}" destId="{98B85436-CD6C-404B-8294-6CD4D3235524}" srcOrd="0" destOrd="0" presId="urn:microsoft.com/office/officeart/2011/layout/TabList"/>
    <dgm:cxn modelId="{7D7BA8A6-85D6-4422-9CA0-7049F435C8BB}" type="presOf" srcId="{CEBDEB7A-2A44-4624-83EC-10C8BA50AFA4}" destId="{AB1BDA0A-136A-41B6-93AE-8E5D6789D5DE}" srcOrd="0" destOrd="0" presId="urn:microsoft.com/office/officeart/2011/layout/TabList"/>
    <dgm:cxn modelId="{20C53AEF-EB16-43F2-93C8-65C5511BD868}" type="presOf" srcId="{FF8E4D6C-8A86-4F7A-91C3-A4ADCC2448D1}" destId="{40F89766-2035-495C-9B6B-0CA9D099E38F}" srcOrd="0" destOrd="0" presId="urn:microsoft.com/office/officeart/2011/layout/TabList"/>
    <dgm:cxn modelId="{1E7CAAAE-7FF1-45A6-99D3-E2C6E0D11DC4}" srcId="{A1FFE658-D6D3-41F5-84B2-2CCCC8BDA780}" destId="{CEBDEB7A-2A44-4624-83EC-10C8BA50AFA4}" srcOrd="1" destOrd="0" parTransId="{EAEB7244-980D-4CCC-869D-F8BC88821956}" sibTransId="{FC9E37EC-EB8F-4304-97F0-A5E97BD9013B}"/>
    <dgm:cxn modelId="{68B74B3C-10FB-4F42-9D1C-06824FAEDD51}" srcId="{FF8E4D6C-8A86-4F7A-91C3-A4ADCC2448D1}" destId="{A1FFE658-D6D3-41F5-84B2-2CCCC8BDA780}" srcOrd="0" destOrd="0" parTransId="{C6514A4D-CD1E-4BF8-A7ED-62D0A313A846}" sibTransId="{002D31C0-B50C-4CBC-B7D3-C9B9C6EE9A1D}"/>
    <dgm:cxn modelId="{785C2884-5352-4CAC-AFEB-6A583A622C11}" srcId="{A1FFE658-D6D3-41F5-84B2-2CCCC8BDA780}" destId="{39511157-5BF9-40F1-A65D-6A692CA82694}" srcOrd="0" destOrd="0" parTransId="{1196D678-5B36-44A9-9F6E-A64D91380F94}" sibTransId="{998BE441-04D8-4904-B484-8709CC241A04}"/>
    <dgm:cxn modelId="{FCCFBC93-12D5-461A-9220-6B0048013547}" type="presOf" srcId="{39511157-5BF9-40F1-A65D-6A692CA82694}" destId="{8374C4A2-B48C-4421-9770-984B650626AC}" srcOrd="0" destOrd="0" presId="urn:microsoft.com/office/officeart/2011/layout/TabList"/>
    <dgm:cxn modelId="{0A3FADE1-5631-4A2E-A98F-05C25E59354C}" type="presParOf" srcId="{40F89766-2035-495C-9B6B-0CA9D099E38F}" destId="{B0075A9B-AFF8-40A5-8D00-1DA5EFEE4CA5}" srcOrd="0" destOrd="0" presId="urn:microsoft.com/office/officeart/2011/layout/TabList"/>
    <dgm:cxn modelId="{465183BD-EE44-496E-81E1-3A6CE47A4D07}" type="presParOf" srcId="{B0075A9B-AFF8-40A5-8D00-1DA5EFEE4CA5}" destId="{8374C4A2-B48C-4421-9770-984B650626AC}" srcOrd="0" destOrd="0" presId="urn:microsoft.com/office/officeart/2011/layout/TabList"/>
    <dgm:cxn modelId="{6CD60ED7-3927-4F64-9B70-232931E5F71E}" type="presParOf" srcId="{B0075A9B-AFF8-40A5-8D00-1DA5EFEE4CA5}" destId="{98B85436-CD6C-404B-8294-6CD4D3235524}" srcOrd="1" destOrd="0" presId="urn:microsoft.com/office/officeart/2011/layout/TabList"/>
    <dgm:cxn modelId="{EADF0547-9D00-46F7-9616-194DF5871C40}" type="presParOf" srcId="{B0075A9B-AFF8-40A5-8D00-1DA5EFEE4CA5}" destId="{7CB43C73-FEA7-435B-A1D8-E274F58184F4}" srcOrd="2" destOrd="0" presId="urn:microsoft.com/office/officeart/2011/layout/TabList"/>
    <dgm:cxn modelId="{52382C43-2073-401A-9E80-4DCDDFFCB40A}" type="presParOf" srcId="{40F89766-2035-495C-9B6B-0CA9D099E38F}" destId="{AB1BDA0A-136A-41B6-93AE-8E5D6789D5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65403B-38FE-44F1-87BB-37A7645717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1BE006-FD2B-40F5-A5AF-E718BD776F3D}">
      <dgm:prSet phldrT="[Texto]"/>
      <dgm:spPr/>
      <dgm:t>
        <a:bodyPr/>
        <a:lstStyle/>
        <a:p>
          <a:r>
            <a:rPr lang="pt-BR" b="1" dirty="0" smtClean="0"/>
            <a:t>Conselho</a:t>
          </a:r>
          <a:endParaRPr lang="pt-BR" b="1" dirty="0"/>
        </a:p>
      </dgm:t>
    </dgm:pt>
    <dgm:pt modelId="{F0E53F85-32F5-43E5-B0B2-8F49594FF087}" type="parTrans" cxnId="{FCD6F081-880B-49FA-9C5F-B2A7D6D7FEDC}">
      <dgm:prSet/>
      <dgm:spPr/>
      <dgm:t>
        <a:bodyPr/>
        <a:lstStyle/>
        <a:p>
          <a:endParaRPr lang="pt-BR"/>
        </a:p>
      </dgm:t>
    </dgm:pt>
    <dgm:pt modelId="{BBAE2F1F-CBD9-4C77-8579-5270875F336D}" type="sibTrans" cxnId="{FCD6F081-880B-49FA-9C5F-B2A7D6D7FEDC}">
      <dgm:prSet/>
      <dgm:spPr/>
      <dgm:t>
        <a:bodyPr/>
        <a:lstStyle/>
        <a:p>
          <a:endParaRPr lang="pt-BR"/>
        </a:p>
      </dgm:t>
    </dgm:pt>
    <dgm:pt modelId="{3D29CF1F-F8FE-4DBF-9E8F-9178E7FE649A}">
      <dgm:prSet phldrT="[Texto]"/>
      <dgm:spPr/>
      <dgm:t>
        <a:bodyPr/>
        <a:lstStyle/>
        <a:p>
          <a:r>
            <a:rPr lang="pt-BR" dirty="0" smtClean="0"/>
            <a:t>“Vigiai e orai, para que não entreis em tentação” (v. 41).</a:t>
          </a:r>
          <a:endParaRPr lang="pt-BR" dirty="0"/>
        </a:p>
      </dgm:t>
    </dgm:pt>
    <dgm:pt modelId="{10C7DFDF-DCB9-4139-B98A-4F7BB191728F}" type="parTrans" cxnId="{F13371AF-049A-4C03-B6AD-E0BC2C1E4B8F}">
      <dgm:prSet/>
      <dgm:spPr/>
      <dgm:t>
        <a:bodyPr/>
        <a:lstStyle/>
        <a:p>
          <a:endParaRPr lang="pt-BR"/>
        </a:p>
      </dgm:t>
    </dgm:pt>
    <dgm:pt modelId="{BEA75B22-3A56-437C-B6BF-AD7EB73EB656}" type="sibTrans" cxnId="{F13371AF-049A-4C03-B6AD-E0BC2C1E4B8F}">
      <dgm:prSet/>
      <dgm:spPr/>
      <dgm:t>
        <a:bodyPr/>
        <a:lstStyle/>
        <a:p>
          <a:endParaRPr lang="pt-BR"/>
        </a:p>
      </dgm:t>
    </dgm:pt>
    <dgm:pt modelId="{062DE357-D755-4E46-9ACD-972C71B9DA87}" type="pres">
      <dgm:prSet presAssocID="{9465403B-38FE-44F1-87BB-37A7645717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BA2230-A8D6-4A99-A4D4-C92BAFB7AB7A}" type="pres">
      <dgm:prSet presAssocID="{C01BE006-FD2B-40F5-A5AF-E718BD776F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FDC85E-F6C0-4C5D-8932-C5E3E340FB36}" type="pres">
      <dgm:prSet presAssocID="{C01BE006-FD2B-40F5-A5AF-E718BD776F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5BAF99-418B-4811-9DE0-3B20969593A2}" type="presOf" srcId="{C01BE006-FD2B-40F5-A5AF-E718BD776F3D}" destId="{55BA2230-A8D6-4A99-A4D4-C92BAFB7AB7A}" srcOrd="0" destOrd="0" presId="urn:microsoft.com/office/officeart/2005/8/layout/vList2"/>
    <dgm:cxn modelId="{4FE332D4-A023-42AA-AC5C-FAC78D6921D3}" type="presOf" srcId="{9465403B-38FE-44F1-87BB-37A7645717D4}" destId="{062DE357-D755-4E46-9ACD-972C71B9DA87}" srcOrd="0" destOrd="0" presId="urn:microsoft.com/office/officeart/2005/8/layout/vList2"/>
    <dgm:cxn modelId="{3D8B9EDB-5C77-44DD-948A-C8633FADFD6A}" type="presOf" srcId="{3D29CF1F-F8FE-4DBF-9E8F-9178E7FE649A}" destId="{1DFDC85E-F6C0-4C5D-8932-C5E3E340FB36}" srcOrd="0" destOrd="0" presId="urn:microsoft.com/office/officeart/2005/8/layout/vList2"/>
    <dgm:cxn modelId="{F13371AF-049A-4C03-B6AD-E0BC2C1E4B8F}" srcId="{C01BE006-FD2B-40F5-A5AF-E718BD776F3D}" destId="{3D29CF1F-F8FE-4DBF-9E8F-9178E7FE649A}" srcOrd="0" destOrd="0" parTransId="{10C7DFDF-DCB9-4139-B98A-4F7BB191728F}" sibTransId="{BEA75B22-3A56-437C-B6BF-AD7EB73EB656}"/>
    <dgm:cxn modelId="{FCD6F081-880B-49FA-9C5F-B2A7D6D7FEDC}" srcId="{9465403B-38FE-44F1-87BB-37A7645717D4}" destId="{C01BE006-FD2B-40F5-A5AF-E718BD776F3D}" srcOrd="0" destOrd="0" parTransId="{F0E53F85-32F5-43E5-B0B2-8F49594FF087}" sibTransId="{BBAE2F1F-CBD9-4C77-8579-5270875F336D}"/>
    <dgm:cxn modelId="{35258CFD-B643-4D1F-91B6-2E15697EA2FE}" type="presParOf" srcId="{062DE357-D755-4E46-9ACD-972C71B9DA87}" destId="{55BA2230-A8D6-4A99-A4D4-C92BAFB7AB7A}" srcOrd="0" destOrd="0" presId="urn:microsoft.com/office/officeart/2005/8/layout/vList2"/>
    <dgm:cxn modelId="{E6836F36-42D4-4095-8563-E33D97905A77}" type="presParOf" srcId="{062DE357-D755-4E46-9ACD-972C71B9DA87}" destId="{1DFDC85E-F6C0-4C5D-8932-C5E3E340FB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65403B-38FE-44F1-87BB-37A7645717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1BE006-FD2B-40F5-A5AF-E718BD776F3D}">
      <dgm:prSet phldrT="[Texto]"/>
      <dgm:spPr/>
      <dgm:t>
        <a:bodyPr/>
        <a:lstStyle/>
        <a:p>
          <a:r>
            <a:rPr lang="pt-BR" b="1" dirty="0" smtClean="0"/>
            <a:t>Amor</a:t>
          </a:r>
          <a:endParaRPr lang="pt-BR" b="1" dirty="0"/>
        </a:p>
      </dgm:t>
    </dgm:pt>
    <dgm:pt modelId="{F0E53F85-32F5-43E5-B0B2-8F49594FF087}" type="parTrans" cxnId="{FCD6F081-880B-49FA-9C5F-B2A7D6D7FEDC}">
      <dgm:prSet/>
      <dgm:spPr/>
      <dgm:t>
        <a:bodyPr/>
        <a:lstStyle/>
        <a:p>
          <a:endParaRPr lang="pt-BR"/>
        </a:p>
      </dgm:t>
    </dgm:pt>
    <dgm:pt modelId="{BBAE2F1F-CBD9-4C77-8579-5270875F336D}" type="sibTrans" cxnId="{FCD6F081-880B-49FA-9C5F-B2A7D6D7FEDC}">
      <dgm:prSet/>
      <dgm:spPr/>
      <dgm:t>
        <a:bodyPr/>
        <a:lstStyle/>
        <a:p>
          <a:endParaRPr lang="pt-BR"/>
        </a:p>
      </dgm:t>
    </dgm:pt>
    <dgm:pt modelId="{3D29CF1F-F8FE-4DBF-9E8F-9178E7FE649A}">
      <dgm:prSet phldrT="[Texto]"/>
      <dgm:spPr/>
      <dgm:t>
        <a:bodyPr/>
        <a:lstStyle/>
        <a:p>
          <a:r>
            <a:rPr lang="pt-BR" dirty="0" smtClean="0"/>
            <a:t>“[...] o espírito, na verdade, está pronto, mas a carne é fraca” (v. 41).</a:t>
          </a:r>
          <a:endParaRPr lang="pt-BR" dirty="0"/>
        </a:p>
      </dgm:t>
    </dgm:pt>
    <dgm:pt modelId="{10C7DFDF-DCB9-4139-B98A-4F7BB191728F}" type="parTrans" cxnId="{F13371AF-049A-4C03-B6AD-E0BC2C1E4B8F}">
      <dgm:prSet/>
      <dgm:spPr/>
      <dgm:t>
        <a:bodyPr/>
        <a:lstStyle/>
        <a:p>
          <a:endParaRPr lang="pt-BR"/>
        </a:p>
      </dgm:t>
    </dgm:pt>
    <dgm:pt modelId="{BEA75B22-3A56-437C-B6BF-AD7EB73EB656}" type="sibTrans" cxnId="{F13371AF-049A-4C03-B6AD-E0BC2C1E4B8F}">
      <dgm:prSet/>
      <dgm:spPr/>
      <dgm:t>
        <a:bodyPr/>
        <a:lstStyle/>
        <a:p>
          <a:endParaRPr lang="pt-BR"/>
        </a:p>
      </dgm:t>
    </dgm:pt>
    <dgm:pt modelId="{062DE357-D755-4E46-9ACD-972C71B9DA87}" type="pres">
      <dgm:prSet presAssocID="{9465403B-38FE-44F1-87BB-37A7645717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BA2230-A8D6-4A99-A4D4-C92BAFB7AB7A}" type="pres">
      <dgm:prSet presAssocID="{C01BE006-FD2B-40F5-A5AF-E718BD776F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FDC85E-F6C0-4C5D-8932-C5E3E340FB36}" type="pres">
      <dgm:prSet presAssocID="{C01BE006-FD2B-40F5-A5AF-E718BD776F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17B5CD-8296-408A-87BC-C5689BC11E4E}" type="presOf" srcId="{C01BE006-FD2B-40F5-A5AF-E718BD776F3D}" destId="{55BA2230-A8D6-4A99-A4D4-C92BAFB7AB7A}" srcOrd="0" destOrd="0" presId="urn:microsoft.com/office/officeart/2005/8/layout/vList2"/>
    <dgm:cxn modelId="{2E52B8B0-7492-4F17-A6F3-7155B4CD29FE}" type="presOf" srcId="{3D29CF1F-F8FE-4DBF-9E8F-9178E7FE649A}" destId="{1DFDC85E-F6C0-4C5D-8932-C5E3E340FB36}" srcOrd="0" destOrd="0" presId="urn:microsoft.com/office/officeart/2005/8/layout/vList2"/>
    <dgm:cxn modelId="{F13371AF-049A-4C03-B6AD-E0BC2C1E4B8F}" srcId="{C01BE006-FD2B-40F5-A5AF-E718BD776F3D}" destId="{3D29CF1F-F8FE-4DBF-9E8F-9178E7FE649A}" srcOrd="0" destOrd="0" parTransId="{10C7DFDF-DCB9-4139-B98A-4F7BB191728F}" sibTransId="{BEA75B22-3A56-437C-B6BF-AD7EB73EB656}"/>
    <dgm:cxn modelId="{4F9E524F-360A-4984-A9F1-F98EF65E3FC0}" type="presOf" srcId="{9465403B-38FE-44F1-87BB-37A7645717D4}" destId="{062DE357-D755-4E46-9ACD-972C71B9DA87}" srcOrd="0" destOrd="0" presId="urn:microsoft.com/office/officeart/2005/8/layout/vList2"/>
    <dgm:cxn modelId="{FCD6F081-880B-49FA-9C5F-B2A7D6D7FEDC}" srcId="{9465403B-38FE-44F1-87BB-37A7645717D4}" destId="{C01BE006-FD2B-40F5-A5AF-E718BD776F3D}" srcOrd="0" destOrd="0" parTransId="{F0E53F85-32F5-43E5-B0B2-8F49594FF087}" sibTransId="{BBAE2F1F-CBD9-4C77-8579-5270875F336D}"/>
    <dgm:cxn modelId="{F0D71A43-D82E-4D5C-96E8-315C4928225F}" type="presParOf" srcId="{062DE357-D755-4E46-9ACD-972C71B9DA87}" destId="{55BA2230-A8D6-4A99-A4D4-C92BAFB7AB7A}" srcOrd="0" destOrd="0" presId="urn:microsoft.com/office/officeart/2005/8/layout/vList2"/>
    <dgm:cxn modelId="{EF8159DF-7284-4FE7-8E36-3FD13E7CC204}" type="presParOf" srcId="{062DE357-D755-4E46-9ACD-972C71B9DA87}" destId="{1DFDC85E-F6C0-4C5D-8932-C5E3E340FB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E4D6C-8A86-4F7A-91C3-A4ADCC2448D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FFE658-D6D3-41F5-84B2-2CCCC8BDA780}">
      <dgm:prSet phldrT="[Texto]"/>
      <dgm:spPr/>
      <dgm:t>
        <a:bodyPr/>
        <a:lstStyle/>
        <a:p>
          <a:r>
            <a:rPr lang="pt-BR" dirty="0" smtClean="0"/>
            <a:t>Privacidade</a:t>
          </a:r>
          <a:endParaRPr lang="pt-BR" dirty="0"/>
        </a:p>
      </dgm:t>
    </dgm:pt>
    <dgm:pt modelId="{C6514A4D-CD1E-4BF8-A7ED-62D0A313A846}" type="parTrans" cxnId="{68B74B3C-10FB-4F42-9D1C-06824FAEDD51}">
      <dgm:prSet/>
      <dgm:spPr/>
      <dgm:t>
        <a:bodyPr/>
        <a:lstStyle/>
        <a:p>
          <a:endParaRPr lang="pt-BR"/>
        </a:p>
      </dgm:t>
    </dgm:pt>
    <dgm:pt modelId="{002D31C0-B50C-4CBC-B7D3-C9B9C6EE9A1D}" type="sibTrans" cxnId="{68B74B3C-10FB-4F42-9D1C-06824FAEDD51}">
      <dgm:prSet/>
      <dgm:spPr/>
      <dgm:t>
        <a:bodyPr/>
        <a:lstStyle/>
        <a:p>
          <a:endParaRPr lang="pt-BR"/>
        </a:p>
      </dgm:t>
    </dgm:pt>
    <dgm:pt modelId="{CEBDEB7A-2A44-4624-83EC-10C8BA50AFA4}">
      <dgm:prSet phldrT="[Texto]"/>
      <dgm:spPr/>
      <dgm:t>
        <a:bodyPr/>
        <a:lstStyle/>
        <a:p>
          <a:r>
            <a:rPr lang="pt-BR" dirty="0" smtClean="0"/>
            <a:t>“Adiantando-se um pouco,” Jesus Se retirou para orar. </a:t>
          </a:r>
          <a:endParaRPr lang="pt-BR" dirty="0"/>
        </a:p>
      </dgm:t>
    </dgm:pt>
    <dgm:pt modelId="{EAEB7244-980D-4CCC-869D-F8BC88821956}" type="parTrans" cxnId="{1E7CAAAE-7FF1-45A6-99D3-E2C6E0D11DC4}">
      <dgm:prSet/>
      <dgm:spPr/>
      <dgm:t>
        <a:bodyPr/>
        <a:lstStyle/>
        <a:p>
          <a:endParaRPr lang="pt-BR"/>
        </a:p>
      </dgm:t>
    </dgm:pt>
    <dgm:pt modelId="{FC9E37EC-EB8F-4304-97F0-A5E97BD9013B}" type="sibTrans" cxnId="{1E7CAAAE-7FF1-45A6-99D3-E2C6E0D11DC4}">
      <dgm:prSet/>
      <dgm:spPr/>
      <dgm:t>
        <a:bodyPr/>
        <a:lstStyle/>
        <a:p>
          <a:endParaRPr lang="pt-BR"/>
        </a:p>
      </dgm:t>
    </dgm:pt>
    <dgm:pt modelId="{39511157-5BF9-40F1-A65D-6A692CA82694}">
      <dgm:prSet phldrT="[Texto]" phldr="1"/>
      <dgm:spPr/>
      <dgm:t>
        <a:bodyPr/>
        <a:lstStyle/>
        <a:p>
          <a:endParaRPr lang="pt-BR" dirty="0"/>
        </a:p>
      </dgm:t>
    </dgm:pt>
    <dgm:pt modelId="{998BE441-04D8-4904-B484-8709CC241A04}" type="sibTrans" cxnId="{785C2884-5352-4CAC-AFEB-6A583A622C11}">
      <dgm:prSet/>
      <dgm:spPr/>
      <dgm:t>
        <a:bodyPr/>
        <a:lstStyle/>
        <a:p>
          <a:endParaRPr lang="pt-BR"/>
        </a:p>
      </dgm:t>
    </dgm:pt>
    <dgm:pt modelId="{1196D678-5B36-44A9-9F6E-A64D91380F94}" type="parTrans" cxnId="{785C2884-5352-4CAC-AFEB-6A583A622C11}">
      <dgm:prSet/>
      <dgm:spPr/>
      <dgm:t>
        <a:bodyPr/>
        <a:lstStyle/>
        <a:p>
          <a:endParaRPr lang="pt-BR"/>
        </a:p>
      </dgm:t>
    </dgm:pt>
    <dgm:pt modelId="{40F89766-2035-495C-9B6B-0CA9D099E38F}" type="pres">
      <dgm:prSet presAssocID="{FF8E4D6C-8A86-4F7A-91C3-A4ADCC2448D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0075A9B-AFF8-40A5-8D00-1DA5EFEE4CA5}" type="pres">
      <dgm:prSet presAssocID="{A1FFE658-D6D3-41F5-84B2-2CCCC8BDA780}" presName="composite" presStyleCnt="0"/>
      <dgm:spPr/>
    </dgm:pt>
    <dgm:pt modelId="{8374C4A2-B48C-4421-9770-984B650626AC}" type="pres">
      <dgm:prSet presAssocID="{A1FFE658-D6D3-41F5-84B2-2CCCC8BDA780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85436-CD6C-404B-8294-6CD4D3235524}" type="pres">
      <dgm:prSet presAssocID="{A1FFE658-D6D3-41F5-84B2-2CCCC8BDA780}" presName="Parent" presStyleLbl="alignNode1" presStyleIdx="0" presStyleCnt="1" custScaleX="209038" custScaleY="47080" custLinFactNeighborX="31803" custLinFactNeighborY="266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B43C73-FEA7-435B-A1D8-E274F58184F4}" type="pres">
      <dgm:prSet presAssocID="{A1FFE658-D6D3-41F5-84B2-2CCCC8BDA780}" presName="Accent" presStyleLbl="parChTrans1D1" presStyleIdx="0" presStyleCnt="1"/>
      <dgm:spPr/>
    </dgm:pt>
    <dgm:pt modelId="{AB1BDA0A-136A-41B6-93AE-8E5D6789D5DE}" type="pres">
      <dgm:prSet presAssocID="{A1FFE658-D6D3-41F5-84B2-2CCCC8BDA780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2923E8-9CFC-4463-9A61-6230D3C64E97}" type="presOf" srcId="{A1FFE658-D6D3-41F5-84B2-2CCCC8BDA780}" destId="{98B85436-CD6C-404B-8294-6CD4D3235524}" srcOrd="0" destOrd="0" presId="urn:microsoft.com/office/officeart/2011/layout/TabList"/>
    <dgm:cxn modelId="{C1E5EDF9-47F0-4520-A54E-BD15F007A2BB}" type="presOf" srcId="{39511157-5BF9-40F1-A65D-6A692CA82694}" destId="{8374C4A2-B48C-4421-9770-984B650626AC}" srcOrd="0" destOrd="0" presId="urn:microsoft.com/office/officeart/2011/layout/TabList"/>
    <dgm:cxn modelId="{1E7CAAAE-7FF1-45A6-99D3-E2C6E0D11DC4}" srcId="{A1FFE658-D6D3-41F5-84B2-2CCCC8BDA780}" destId="{CEBDEB7A-2A44-4624-83EC-10C8BA50AFA4}" srcOrd="1" destOrd="0" parTransId="{EAEB7244-980D-4CCC-869D-F8BC88821956}" sibTransId="{FC9E37EC-EB8F-4304-97F0-A5E97BD9013B}"/>
    <dgm:cxn modelId="{68B74B3C-10FB-4F42-9D1C-06824FAEDD51}" srcId="{FF8E4D6C-8A86-4F7A-91C3-A4ADCC2448D1}" destId="{A1FFE658-D6D3-41F5-84B2-2CCCC8BDA780}" srcOrd="0" destOrd="0" parTransId="{C6514A4D-CD1E-4BF8-A7ED-62D0A313A846}" sibTransId="{002D31C0-B50C-4CBC-B7D3-C9B9C6EE9A1D}"/>
    <dgm:cxn modelId="{785C2884-5352-4CAC-AFEB-6A583A622C11}" srcId="{A1FFE658-D6D3-41F5-84B2-2CCCC8BDA780}" destId="{39511157-5BF9-40F1-A65D-6A692CA82694}" srcOrd="0" destOrd="0" parTransId="{1196D678-5B36-44A9-9F6E-A64D91380F94}" sibTransId="{998BE441-04D8-4904-B484-8709CC241A04}"/>
    <dgm:cxn modelId="{14769A33-31C0-4D62-BB04-C15CFBE8E058}" type="presOf" srcId="{FF8E4D6C-8A86-4F7A-91C3-A4ADCC2448D1}" destId="{40F89766-2035-495C-9B6B-0CA9D099E38F}" srcOrd="0" destOrd="0" presId="urn:microsoft.com/office/officeart/2011/layout/TabList"/>
    <dgm:cxn modelId="{77EACA52-9EB0-4271-986B-93E496DB6470}" type="presOf" srcId="{CEBDEB7A-2A44-4624-83EC-10C8BA50AFA4}" destId="{AB1BDA0A-136A-41B6-93AE-8E5D6789D5DE}" srcOrd="0" destOrd="0" presId="urn:microsoft.com/office/officeart/2011/layout/TabList"/>
    <dgm:cxn modelId="{33BA6ABB-E369-4ACE-8005-E7C4C511C0D1}" type="presParOf" srcId="{40F89766-2035-495C-9B6B-0CA9D099E38F}" destId="{B0075A9B-AFF8-40A5-8D00-1DA5EFEE4CA5}" srcOrd="0" destOrd="0" presId="urn:microsoft.com/office/officeart/2011/layout/TabList"/>
    <dgm:cxn modelId="{CB176036-5E71-46FA-9A33-643D807CB9AE}" type="presParOf" srcId="{B0075A9B-AFF8-40A5-8D00-1DA5EFEE4CA5}" destId="{8374C4A2-B48C-4421-9770-984B650626AC}" srcOrd="0" destOrd="0" presId="urn:microsoft.com/office/officeart/2011/layout/TabList"/>
    <dgm:cxn modelId="{8B6C78F7-7EFB-4A93-812E-B0070D584DA3}" type="presParOf" srcId="{B0075A9B-AFF8-40A5-8D00-1DA5EFEE4CA5}" destId="{98B85436-CD6C-404B-8294-6CD4D3235524}" srcOrd="1" destOrd="0" presId="urn:microsoft.com/office/officeart/2011/layout/TabList"/>
    <dgm:cxn modelId="{AE8D1955-130C-4EF6-AF07-D472C38BF8B4}" type="presParOf" srcId="{B0075A9B-AFF8-40A5-8D00-1DA5EFEE4CA5}" destId="{7CB43C73-FEA7-435B-A1D8-E274F58184F4}" srcOrd="2" destOrd="0" presId="urn:microsoft.com/office/officeart/2011/layout/TabList"/>
    <dgm:cxn modelId="{020C1AD5-DDB5-4A82-9403-45E277FB01A6}" type="presParOf" srcId="{40F89766-2035-495C-9B6B-0CA9D099E38F}" destId="{AB1BDA0A-136A-41B6-93AE-8E5D6789D5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E4D6C-8A86-4F7A-91C3-A4ADCC2448D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FFE658-D6D3-41F5-84B2-2CCCC8BDA780}">
      <dgm:prSet phldrT="[Texto]"/>
      <dgm:spPr/>
      <dgm:t>
        <a:bodyPr/>
        <a:lstStyle/>
        <a:p>
          <a:r>
            <a:rPr lang="pt-BR" dirty="0" smtClean="0"/>
            <a:t>Humildade</a:t>
          </a:r>
          <a:endParaRPr lang="pt-BR" dirty="0"/>
        </a:p>
      </dgm:t>
    </dgm:pt>
    <dgm:pt modelId="{C6514A4D-CD1E-4BF8-A7ED-62D0A313A846}" type="parTrans" cxnId="{68B74B3C-10FB-4F42-9D1C-06824FAEDD51}">
      <dgm:prSet/>
      <dgm:spPr/>
      <dgm:t>
        <a:bodyPr/>
        <a:lstStyle/>
        <a:p>
          <a:endParaRPr lang="pt-BR"/>
        </a:p>
      </dgm:t>
    </dgm:pt>
    <dgm:pt modelId="{002D31C0-B50C-4CBC-B7D3-C9B9C6EE9A1D}" type="sibTrans" cxnId="{68B74B3C-10FB-4F42-9D1C-06824FAEDD51}">
      <dgm:prSet/>
      <dgm:spPr/>
      <dgm:t>
        <a:bodyPr/>
        <a:lstStyle/>
        <a:p>
          <a:endParaRPr lang="pt-BR"/>
        </a:p>
      </dgm:t>
    </dgm:pt>
    <dgm:pt modelId="{CEBDEB7A-2A44-4624-83EC-10C8BA50AFA4}">
      <dgm:prSet phldrT="[Texto]"/>
      <dgm:spPr/>
      <dgm:t>
        <a:bodyPr/>
        <a:lstStyle/>
        <a:p>
          <a:r>
            <a:rPr lang="pt-BR" dirty="0" smtClean="0"/>
            <a:t>“Prostrou-se sobre o seu rosto”. </a:t>
          </a:r>
          <a:endParaRPr lang="pt-BR" dirty="0"/>
        </a:p>
      </dgm:t>
    </dgm:pt>
    <dgm:pt modelId="{EAEB7244-980D-4CCC-869D-F8BC88821956}" type="parTrans" cxnId="{1E7CAAAE-7FF1-45A6-99D3-E2C6E0D11DC4}">
      <dgm:prSet/>
      <dgm:spPr/>
      <dgm:t>
        <a:bodyPr/>
        <a:lstStyle/>
        <a:p>
          <a:endParaRPr lang="pt-BR"/>
        </a:p>
      </dgm:t>
    </dgm:pt>
    <dgm:pt modelId="{FC9E37EC-EB8F-4304-97F0-A5E97BD9013B}" type="sibTrans" cxnId="{1E7CAAAE-7FF1-45A6-99D3-E2C6E0D11DC4}">
      <dgm:prSet/>
      <dgm:spPr/>
      <dgm:t>
        <a:bodyPr/>
        <a:lstStyle/>
        <a:p>
          <a:endParaRPr lang="pt-BR"/>
        </a:p>
      </dgm:t>
    </dgm:pt>
    <dgm:pt modelId="{39511157-5BF9-40F1-A65D-6A692CA82694}">
      <dgm:prSet phldrT="[Texto]" phldr="1"/>
      <dgm:spPr/>
      <dgm:t>
        <a:bodyPr/>
        <a:lstStyle/>
        <a:p>
          <a:endParaRPr lang="pt-BR" dirty="0"/>
        </a:p>
      </dgm:t>
    </dgm:pt>
    <dgm:pt modelId="{998BE441-04D8-4904-B484-8709CC241A04}" type="sibTrans" cxnId="{785C2884-5352-4CAC-AFEB-6A583A622C11}">
      <dgm:prSet/>
      <dgm:spPr/>
      <dgm:t>
        <a:bodyPr/>
        <a:lstStyle/>
        <a:p>
          <a:endParaRPr lang="pt-BR"/>
        </a:p>
      </dgm:t>
    </dgm:pt>
    <dgm:pt modelId="{1196D678-5B36-44A9-9F6E-A64D91380F94}" type="parTrans" cxnId="{785C2884-5352-4CAC-AFEB-6A583A622C11}">
      <dgm:prSet/>
      <dgm:spPr/>
      <dgm:t>
        <a:bodyPr/>
        <a:lstStyle/>
        <a:p>
          <a:endParaRPr lang="pt-BR"/>
        </a:p>
      </dgm:t>
    </dgm:pt>
    <dgm:pt modelId="{40F89766-2035-495C-9B6B-0CA9D099E38F}" type="pres">
      <dgm:prSet presAssocID="{FF8E4D6C-8A86-4F7A-91C3-A4ADCC2448D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0075A9B-AFF8-40A5-8D00-1DA5EFEE4CA5}" type="pres">
      <dgm:prSet presAssocID="{A1FFE658-D6D3-41F5-84B2-2CCCC8BDA780}" presName="composite" presStyleCnt="0"/>
      <dgm:spPr/>
    </dgm:pt>
    <dgm:pt modelId="{8374C4A2-B48C-4421-9770-984B650626AC}" type="pres">
      <dgm:prSet presAssocID="{A1FFE658-D6D3-41F5-84B2-2CCCC8BDA780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85436-CD6C-404B-8294-6CD4D3235524}" type="pres">
      <dgm:prSet presAssocID="{A1FFE658-D6D3-41F5-84B2-2CCCC8BDA780}" presName="Parent" presStyleLbl="alignNode1" presStyleIdx="0" presStyleCnt="1" custScaleX="209038" custScaleY="47080" custLinFactNeighborX="31803" custLinFactNeighborY="266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B43C73-FEA7-435B-A1D8-E274F58184F4}" type="pres">
      <dgm:prSet presAssocID="{A1FFE658-D6D3-41F5-84B2-2CCCC8BDA780}" presName="Accent" presStyleLbl="parChTrans1D1" presStyleIdx="0" presStyleCnt="1"/>
      <dgm:spPr/>
    </dgm:pt>
    <dgm:pt modelId="{AB1BDA0A-136A-41B6-93AE-8E5D6789D5DE}" type="pres">
      <dgm:prSet presAssocID="{A1FFE658-D6D3-41F5-84B2-2CCCC8BDA780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7CAAAE-7FF1-45A6-99D3-E2C6E0D11DC4}" srcId="{A1FFE658-D6D3-41F5-84B2-2CCCC8BDA780}" destId="{CEBDEB7A-2A44-4624-83EC-10C8BA50AFA4}" srcOrd="1" destOrd="0" parTransId="{EAEB7244-980D-4CCC-869D-F8BC88821956}" sibTransId="{FC9E37EC-EB8F-4304-97F0-A5E97BD9013B}"/>
    <dgm:cxn modelId="{5D50F37A-374B-4F98-B272-A7A877F4D248}" type="presOf" srcId="{A1FFE658-D6D3-41F5-84B2-2CCCC8BDA780}" destId="{98B85436-CD6C-404B-8294-6CD4D3235524}" srcOrd="0" destOrd="0" presId="urn:microsoft.com/office/officeart/2011/layout/TabList"/>
    <dgm:cxn modelId="{CFBA9F71-1867-468A-BAD8-97327DC6080D}" type="presOf" srcId="{FF8E4D6C-8A86-4F7A-91C3-A4ADCC2448D1}" destId="{40F89766-2035-495C-9B6B-0CA9D099E38F}" srcOrd="0" destOrd="0" presId="urn:microsoft.com/office/officeart/2011/layout/TabList"/>
    <dgm:cxn modelId="{68B74B3C-10FB-4F42-9D1C-06824FAEDD51}" srcId="{FF8E4D6C-8A86-4F7A-91C3-A4ADCC2448D1}" destId="{A1FFE658-D6D3-41F5-84B2-2CCCC8BDA780}" srcOrd="0" destOrd="0" parTransId="{C6514A4D-CD1E-4BF8-A7ED-62D0A313A846}" sibTransId="{002D31C0-B50C-4CBC-B7D3-C9B9C6EE9A1D}"/>
    <dgm:cxn modelId="{3C141EEE-85FE-40FD-B7C0-2A70B2364D2D}" type="presOf" srcId="{CEBDEB7A-2A44-4624-83EC-10C8BA50AFA4}" destId="{AB1BDA0A-136A-41B6-93AE-8E5D6789D5DE}" srcOrd="0" destOrd="0" presId="urn:microsoft.com/office/officeart/2011/layout/TabList"/>
    <dgm:cxn modelId="{50C307FA-699F-4568-A449-161B4EC1AB3D}" type="presOf" srcId="{39511157-5BF9-40F1-A65D-6A692CA82694}" destId="{8374C4A2-B48C-4421-9770-984B650626AC}" srcOrd="0" destOrd="0" presId="urn:microsoft.com/office/officeart/2011/layout/TabList"/>
    <dgm:cxn modelId="{785C2884-5352-4CAC-AFEB-6A583A622C11}" srcId="{A1FFE658-D6D3-41F5-84B2-2CCCC8BDA780}" destId="{39511157-5BF9-40F1-A65D-6A692CA82694}" srcOrd="0" destOrd="0" parTransId="{1196D678-5B36-44A9-9F6E-A64D91380F94}" sibTransId="{998BE441-04D8-4904-B484-8709CC241A04}"/>
    <dgm:cxn modelId="{BBFB4775-300C-4C7E-A10B-F7EDEA5B6351}" type="presParOf" srcId="{40F89766-2035-495C-9B6B-0CA9D099E38F}" destId="{B0075A9B-AFF8-40A5-8D00-1DA5EFEE4CA5}" srcOrd="0" destOrd="0" presId="urn:microsoft.com/office/officeart/2011/layout/TabList"/>
    <dgm:cxn modelId="{4414301D-E9BC-4619-9BA4-45522CF554BD}" type="presParOf" srcId="{B0075A9B-AFF8-40A5-8D00-1DA5EFEE4CA5}" destId="{8374C4A2-B48C-4421-9770-984B650626AC}" srcOrd="0" destOrd="0" presId="urn:microsoft.com/office/officeart/2011/layout/TabList"/>
    <dgm:cxn modelId="{0423E526-1401-464C-B8F9-D0392ED0E498}" type="presParOf" srcId="{B0075A9B-AFF8-40A5-8D00-1DA5EFEE4CA5}" destId="{98B85436-CD6C-404B-8294-6CD4D3235524}" srcOrd="1" destOrd="0" presId="urn:microsoft.com/office/officeart/2011/layout/TabList"/>
    <dgm:cxn modelId="{98C10D01-1C4F-4C1F-B932-245B0B3B6EB0}" type="presParOf" srcId="{B0075A9B-AFF8-40A5-8D00-1DA5EFEE4CA5}" destId="{7CB43C73-FEA7-435B-A1D8-E274F58184F4}" srcOrd="2" destOrd="0" presId="urn:microsoft.com/office/officeart/2011/layout/TabList"/>
    <dgm:cxn modelId="{7176A431-5CA7-4281-A778-F210564AC705}" type="presParOf" srcId="{40F89766-2035-495C-9B6B-0CA9D099E38F}" destId="{AB1BDA0A-136A-41B6-93AE-8E5D6789D5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E4D6C-8A86-4F7A-91C3-A4ADCC2448D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FFE658-D6D3-41F5-84B2-2CCCC8BDA780}">
      <dgm:prSet phldrT="[Texto]"/>
      <dgm:spPr/>
      <dgm:t>
        <a:bodyPr/>
        <a:lstStyle/>
        <a:p>
          <a:r>
            <a:rPr lang="pt-BR" dirty="0" smtClean="0"/>
            <a:t>Confiança</a:t>
          </a:r>
          <a:endParaRPr lang="pt-BR" dirty="0"/>
        </a:p>
      </dgm:t>
    </dgm:pt>
    <dgm:pt modelId="{C6514A4D-CD1E-4BF8-A7ED-62D0A313A846}" type="parTrans" cxnId="{68B74B3C-10FB-4F42-9D1C-06824FAEDD51}">
      <dgm:prSet/>
      <dgm:spPr/>
      <dgm:t>
        <a:bodyPr/>
        <a:lstStyle/>
        <a:p>
          <a:endParaRPr lang="pt-BR"/>
        </a:p>
      </dgm:t>
    </dgm:pt>
    <dgm:pt modelId="{002D31C0-B50C-4CBC-B7D3-C9B9C6EE9A1D}" type="sibTrans" cxnId="{68B74B3C-10FB-4F42-9D1C-06824FAEDD51}">
      <dgm:prSet/>
      <dgm:spPr/>
      <dgm:t>
        <a:bodyPr/>
        <a:lstStyle/>
        <a:p>
          <a:endParaRPr lang="pt-BR"/>
        </a:p>
      </dgm:t>
    </dgm:pt>
    <dgm:pt modelId="{CEBDEB7A-2A44-4624-83EC-10C8BA50AFA4}">
      <dgm:prSet phldrT="[Texto]"/>
      <dgm:spPr/>
      <dgm:t>
        <a:bodyPr/>
        <a:lstStyle/>
        <a:p>
          <a:r>
            <a:rPr lang="pt-BR" dirty="0" smtClean="0"/>
            <a:t>“Meu pai” – essa abordagem indica confiança.</a:t>
          </a:r>
          <a:endParaRPr lang="pt-BR" dirty="0"/>
        </a:p>
      </dgm:t>
    </dgm:pt>
    <dgm:pt modelId="{EAEB7244-980D-4CCC-869D-F8BC88821956}" type="parTrans" cxnId="{1E7CAAAE-7FF1-45A6-99D3-E2C6E0D11DC4}">
      <dgm:prSet/>
      <dgm:spPr/>
      <dgm:t>
        <a:bodyPr/>
        <a:lstStyle/>
        <a:p>
          <a:endParaRPr lang="pt-BR"/>
        </a:p>
      </dgm:t>
    </dgm:pt>
    <dgm:pt modelId="{FC9E37EC-EB8F-4304-97F0-A5E97BD9013B}" type="sibTrans" cxnId="{1E7CAAAE-7FF1-45A6-99D3-E2C6E0D11DC4}">
      <dgm:prSet/>
      <dgm:spPr/>
      <dgm:t>
        <a:bodyPr/>
        <a:lstStyle/>
        <a:p>
          <a:endParaRPr lang="pt-BR"/>
        </a:p>
      </dgm:t>
    </dgm:pt>
    <dgm:pt modelId="{39511157-5BF9-40F1-A65D-6A692CA82694}">
      <dgm:prSet phldrT="[Texto]" phldr="1"/>
      <dgm:spPr/>
      <dgm:t>
        <a:bodyPr/>
        <a:lstStyle/>
        <a:p>
          <a:endParaRPr lang="pt-BR" dirty="0"/>
        </a:p>
      </dgm:t>
    </dgm:pt>
    <dgm:pt modelId="{998BE441-04D8-4904-B484-8709CC241A04}" type="sibTrans" cxnId="{785C2884-5352-4CAC-AFEB-6A583A622C11}">
      <dgm:prSet/>
      <dgm:spPr/>
      <dgm:t>
        <a:bodyPr/>
        <a:lstStyle/>
        <a:p>
          <a:endParaRPr lang="pt-BR"/>
        </a:p>
      </dgm:t>
    </dgm:pt>
    <dgm:pt modelId="{1196D678-5B36-44A9-9F6E-A64D91380F94}" type="parTrans" cxnId="{785C2884-5352-4CAC-AFEB-6A583A622C11}">
      <dgm:prSet/>
      <dgm:spPr/>
      <dgm:t>
        <a:bodyPr/>
        <a:lstStyle/>
        <a:p>
          <a:endParaRPr lang="pt-BR"/>
        </a:p>
      </dgm:t>
    </dgm:pt>
    <dgm:pt modelId="{40F89766-2035-495C-9B6B-0CA9D099E38F}" type="pres">
      <dgm:prSet presAssocID="{FF8E4D6C-8A86-4F7A-91C3-A4ADCC2448D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0075A9B-AFF8-40A5-8D00-1DA5EFEE4CA5}" type="pres">
      <dgm:prSet presAssocID="{A1FFE658-D6D3-41F5-84B2-2CCCC8BDA780}" presName="composite" presStyleCnt="0"/>
      <dgm:spPr/>
    </dgm:pt>
    <dgm:pt modelId="{8374C4A2-B48C-4421-9770-984B650626AC}" type="pres">
      <dgm:prSet presAssocID="{A1FFE658-D6D3-41F5-84B2-2CCCC8BDA780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85436-CD6C-404B-8294-6CD4D3235524}" type="pres">
      <dgm:prSet presAssocID="{A1FFE658-D6D3-41F5-84B2-2CCCC8BDA780}" presName="Parent" presStyleLbl="alignNode1" presStyleIdx="0" presStyleCnt="1" custScaleX="209038" custScaleY="47080" custLinFactNeighborX="31803" custLinFactNeighborY="266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B43C73-FEA7-435B-A1D8-E274F58184F4}" type="pres">
      <dgm:prSet presAssocID="{A1FFE658-D6D3-41F5-84B2-2CCCC8BDA780}" presName="Accent" presStyleLbl="parChTrans1D1" presStyleIdx="0" presStyleCnt="1"/>
      <dgm:spPr/>
    </dgm:pt>
    <dgm:pt modelId="{AB1BDA0A-136A-41B6-93AE-8E5D6789D5DE}" type="pres">
      <dgm:prSet presAssocID="{A1FFE658-D6D3-41F5-84B2-2CCCC8BDA780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7CAAAE-7FF1-45A6-99D3-E2C6E0D11DC4}" srcId="{A1FFE658-D6D3-41F5-84B2-2CCCC8BDA780}" destId="{CEBDEB7A-2A44-4624-83EC-10C8BA50AFA4}" srcOrd="1" destOrd="0" parTransId="{EAEB7244-980D-4CCC-869D-F8BC88821956}" sibTransId="{FC9E37EC-EB8F-4304-97F0-A5E97BD9013B}"/>
    <dgm:cxn modelId="{D3F423F8-BEB7-4597-B5CB-48E9A736FE53}" type="presOf" srcId="{FF8E4D6C-8A86-4F7A-91C3-A4ADCC2448D1}" destId="{40F89766-2035-495C-9B6B-0CA9D099E38F}" srcOrd="0" destOrd="0" presId="urn:microsoft.com/office/officeart/2011/layout/TabList"/>
    <dgm:cxn modelId="{AC66401A-E0F2-40E1-A927-0A4926F28143}" type="presOf" srcId="{39511157-5BF9-40F1-A65D-6A692CA82694}" destId="{8374C4A2-B48C-4421-9770-984B650626AC}" srcOrd="0" destOrd="0" presId="urn:microsoft.com/office/officeart/2011/layout/TabList"/>
    <dgm:cxn modelId="{ABDC2063-E089-4A7D-B904-FE8BF4C2F8BD}" type="presOf" srcId="{A1FFE658-D6D3-41F5-84B2-2CCCC8BDA780}" destId="{98B85436-CD6C-404B-8294-6CD4D3235524}" srcOrd="0" destOrd="0" presId="urn:microsoft.com/office/officeart/2011/layout/TabList"/>
    <dgm:cxn modelId="{68B74B3C-10FB-4F42-9D1C-06824FAEDD51}" srcId="{FF8E4D6C-8A86-4F7A-91C3-A4ADCC2448D1}" destId="{A1FFE658-D6D3-41F5-84B2-2CCCC8BDA780}" srcOrd="0" destOrd="0" parTransId="{C6514A4D-CD1E-4BF8-A7ED-62D0A313A846}" sibTransId="{002D31C0-B50C-4CBC-B7D3-C9B9C6EE9A1D}"/>
    <dgm:cxn modelId="{785C2884-5352-4CAC-AFEB-6A583A622C11}" srcId="{A1FFE658-D6D3-41F5-84B2-2CCCC8BDA780}" destId="{39511157-5BF9-40F1-A65D-6A692CA82694}" srcOrd="0" destOrd="0" parTransId="{1196D678-5B36-44A9-9F6E-A64D91380F94}" sibTransId="{998BE441-04D8-4904-B484-8709CC241A04}"/>
    <dgm:cxn modelId="{02414BEF-938C-46F6-AA5E-5CE831A9E013}" type="presOf" srcId="{CEBDEB7A-2A44-4624-83EC-10C8BA50AFA4}" destId="{AB1BDA0A-136A-41B6-93AE-8E5D6789D5DE}" srcOrd="0" destOrd="0" presId="urn:microsoft.com/office/officeart/2011/layout/TabList"/>
    <dgm:cxn modelId="{A3CCB865-D2AB-4CA0-AE77-1BF7704D8144}" type="presParOf" srcId="{40F89766-2035-495C-9B6B-0CA9D099E38F}" destId="{B0075A9B-AFF8-40A5-8D00-1DA5EFEE4CA5}" srcOrd="0" destOrd="0" presId="urn:microsoft.com/office/officeart/2011/layout/TabList"/>
    <dgm:cxn modelId="{9191BBE8-CC31-4312-B389-A9937F467721}" type="presParOf" srcId="{B0075A9B-AFF8-40A5-8D00-1DA5EFEE4CA5}" destId="{8374C4A2-B48C-4421-9770-984B650626AC}" srcOrd="0" destOrd="0" presId="urn:microsoft.com/office/officeart/2011/layout/TabList"/>
    <dgm:cxn modelId="{6CCCA839-EE72-451F-9829-D027BC21F188}" type="presParOf" srcId="{B0075A9B-AFF8-40A5-8D00-1DA5EFEE4CA5}" destId="{98B85436-CD6C-404B-8294-6CD4D3235524}" srcOrd="1" destOrd="0" presId="urn:microsoft.com/office/officeart/2011/layout/TabList"/>
    <dgm:cxn modelId="{71295A88-9DC5-4803-8CDF-51A54A9737BF}" type="presParOf" srcId="{B0075A9B-AFF8-40A5-8D00-1DA5EFEE4CA5}" destId="{7CB43C73-FEA7-435B-A1D8-E274F58184F4}" srcOrd="2" destOrd="0" presId="urn:microsoft.com/office/officeart/2011/layout/TabList"/>
    <dgm:cxn modelId="{6D9DEC9D-C231-4440-B76A-6C26A7D3BEF9}" type="presParOf" srcId="{40F89766-2035-495C-9B6B-0CA9D099E38F}" destId="{AB1BDA0A-136A-41B6-93AE-8E5D6789D5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8E4D6C-8A86-4F7A-91C3-A4ADCC2448D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FFE658-D6D3-41F5-84B2-2CCCC8BDA780}">
      <dgm:prSet phldrT="[Texto]"/>
      <dgm:spPr/>
      <dgm:t>
        <a:bodyPr/>
        <a:lstStyle/>
        <a:p>
          <a:r>
            <a:rPr lang="pt-BR" dirty="0" smtClean="0"/>
            <a:t>Aceitação</a:t>
          </a:r>
          <a:endParaRPr lang="pt-BR" dirty="0"/>
        </a:p>
      </dgm:t>
    </dgm:pt>
    <dgm:pt modelId="{C6514A4D-CD1E-4BF8-A7ED-62D0A313A846}" type="parTrans" cxnId="{68B74B3C-10FB-4F42-9D1C-06824FAEDD51}">
      <dgm:prSet/>
      <dgm:spPr/>
      <dgm:t>
        <a:bodyPr/>
        <a:lstStyle/>
        <a:p>
          <a:endParaRPr lang="pt-BR"/>
        </a:p>
      </dgm:t>
    </dgm:pt>
    <dgm:pt modelId="{002D31C0-B50C-4CBC-B7D3-C9B9C6EE9A1D}" type="sibTrans" cxnId="{68B74B3C-10FB-4F42-9D1C-06824FAEDD51}">
      <dgm:prSet/>
      <dgm:spPr/>
      <dgm:t>
        <a:bodyPr/>
        <a:lstStyle/>
        <a:p>
          <a:endParaRPr lang="pt-BR"/>
        </a:p>
      </dgm:t>
    </dgm:pt>
    <dgm:pt modelId="{CEBDEB7A-2A44-4624-83EC-10C8BA50AFA4}">
      <dgm:prSet phldrT="[Texto]"/>
      <dgm:spPr/>
      <dgm:t>
        <a:bodyPr/>
        <a:lstStyle/>
        <a:p>
          <a:r>
            <a:rPr lang="pt-BR" dirty="0" smtClean="0"/>
            <a:t>“Se possível, passe de mim este cálice!” </a:t>
          </a:r>
          <a:endParaRPr lang="pt-BR" dirty="0"/>
        </a:p>
      </dgm:t>
    </dgm:pt>
    <dgm:pt modelId="{EAEB7244-980D-4CCC-869D-F8BC88821956}" type="parTrans" cxnId="{1E7CAAAE-7FF1-45A6-99D3-E2C6E0D11DC4}">
      <dgm:prSet/>
      <dgm:spPr/>
      <dgm:t>
        <a:bodyPr/>
        <a:lstStyle/>
        <a:p>
          <a:endParaRPr lang="pt-BR"/>
        </a:p>
      </dgm:t>
    </dgm:pt>
    <dgm:pt modelId="{FC9E37EC-EB8F-4304-97F0-A5E97BD9013B}" type="sibTrans" cxnId="{1E7CAAAE-7FF1-45A6-99D3-E2C6E0D11DC4}">
      <dgm:prSet/>
      <dgm:spPr/>
      <dgm:t>
        <a:bodyPr/>
        <a:lstStyle/>
        <a:p>
          <a:endParaRPr lang="pt-BR"/>
        </a:p>
      </dgm:t>
    </dgm:pt>
    <dgm:pt modelId="{39511157-5BF9-40F1-A65D-6A692CA82694}">
      <dgm:prSet phldrT="[Texto]" phldr="1"/>
      <dgm:spPr/>
      <dgm:t>
        <a:bodyPr/>
        <a:lstStyle/>
        <a:p>
          <a:endParaRPr lang="pt-BR" dirty="0"/>
        </a:p>
      </dgm:t>
    </dgm:pt>
    <dgm:pt modelId="{998BE441-04D8-4904-B484-8709CC241A04}" type="sibTrans" cxnId="{785C2884-5352-4CAC-AFEB-6A583A622C11}">
      <dgm:prSet/>
      <dgm:spPr/>
      <dgm:t>
        <a:bodyPr/>
        <a:lstStyle/>
        <a:p>
          <a:endParaRPr lang="pt-BR"/>
        </a:p>
      </dgm:t>
    </dgm:pt>
    <dgm:pt modelId="{1196D678-5B36-44A9-9F6E-A64D91380F94}" type="parTrans" cxnId="{785C2884-5352-4CAC-AFEB-6A583A622C11}">
      <dgm:prSet/>
      <dgm:spPr/>
      <dgm:t>
        <a:bodyPr/>
        <a:lstStyle/>
        <a:p>
          <a:endParaRPr lang="pt-BR"/>
        </a:p>
      </dgm:t>
    </dgm:pt>
    <dgm:pt modelId="{40F89766-2035-495C-9B6B-0CA9D099E38F}" type="pres">
      <dgm:prSet presAssocID="{FF8E4D6C-8A86-4F7A-91C3-A4ADCC2448D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0075A9B-AFF8-40A5-8D00-1DA5EFEE4CA5}" type="pres">
      <dgm:prSet presAssocID="{A1FFE658-D6D3-41F5-84B2-2CCCC8BDA780}" presName="composite" presStyleCnt="0"/>
      <dgm:spPr/>
    </dgm:pt>
    <dgm:pt modelId="{8374C4A2-B48C-4421-9770-984B650626AC}" type="pres">
      <dgm:prSet presAssocID="{A1FFE658-D6D3-41F5-84B2-2CCCC8BDA780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85436-CD6C-404B-8294-6CD4D3235524}" type="pres">
      <dgm:prSet presAssocID="{A1FFE658-D6D3-41F5-84B2-2CCCC8BDA780}" presName="Parent" presStyleLbl="alignNode1" presStyleIdx="0" presStyleCnt="1" custScaleX="209038" custScaleY="47080" custLinFactNeighborX="31803" custLinFactNeighborY="266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B43C73-FEA7-435B-A1D8-E274F58184F4}" type="pres">
      <dgm:prSet presAssocID="{A1FFE658-D6D3-41F5-84B2-2CCCC8BDA780}" presName="Accent" presStyleLbl="parChTrans1D1" presStyleIdx="0" presStyleCnt="1"/>
      <dgm:spPr/>
    </dgm:pt>
    <dgm:pt modelId="{AB1BDA0A-136A-41B6-93AE-8E5D6789D5DE}" type="pres">
      <dgm:prSet presAssocID="{A1FFE658-D6D3-41F5-84B2-2CCCC8BDA780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EEDB96-6FE0-4F82-8EAC-4DF3FB1EC427}" type="presOf" srcId="{A1FFE658-D6D3-41F5-84B2-2CCCC8BDA780}" destId="{98B85436-CD6C-404B-8294-6CD4D3235524}" srcOrd="0" destOrd="0" presId="urn:microsoft.com/office/officeart/2011/layout/TabList"/>
    <dgm:cxn modelId="{BE06E083-C466-421E-93F1-6EAE5464D354}" type="presOf" srcId="{39511157-5BF9-40F1-A65D-6A692CA82694}" destId="{8374C4A2-B48C-4421-9770-984B650626AC}" srcOrd="0" destOrd="0" presId="urn:microsoft.com/office/officeart/2011/layout/TabList"/>
    <dgm:cxn modelId="{1E7CAAAE-7FF1-45A6-99D3-E2C6E0D11DC4}" srcId="{A1FFE658-D6D3-41F5-84B2-2CCCC8BDA780}" destId="{CEBDEB7A-2A44-4624-83EC-10C8BA50AFA4}" srcOrd="1" destOrd="0" parTransId="{EAEB7244-980D-4CCC-869D-F8BC88821956}" sibTransId="{FC9E37EC-EB8F-4304-97F0-A5E97BD9013B}"/>
    <dgm:cxn modelId="{599DF7B9-B215-4F22-B59C-A141E3A05A51}" type="presOf" srcId="{CEBDEB7A-2A44-4624-83EC-10C8BA50AFA4}" destId="{AB1BDA0A-136A-41B6-93AE-8E5D6789D5DE}" srcOrd="0" destOrd="0" presId="urn:microsoft.com/office/officeart/2011/layout/TabList"/>
    <dgm:cxn modelId="{68B74B3C-10FB-4F42-9D1C-06824FAEDD51}" srcId="{FF8E4D6C-8A86-4F7A-91C3-A4ADCC2448D1}" destId="{A1FFE658-D6D3-41F5-84B2-2CCCC8BDA780}" srcOrd="0" destOrd="0" parTransId="{C6514A4D-CD1E-4BF8-A7ED-62D0A313A846}" sibTransId="{002D31C0-B50C-4CBC-B7D3-C9B9C6EE9A1D}"/>
    <dgm:cxn modelId="{785C2884-5352-4CAC-AFEB-6A583A622C11}" srcId="{A1FFE658-D6D3-41F5-84B2-2CCCC8BDA780}" destId="{39511157-5BF9-40F1-A65D-6A692CA82694}" srcOrd="0" destOrd="0" parTransId="{1196D678-5B36-44A9-9F6E-A64D91380F94}" sibTransId="{998BE441-04D8-4904-B484-8709CC241A04}"/>
    <dgm:cxn modelId="{3959A667-BC7B-476F-9C55-A5B676EF520C}" type="presOf" srcId="{FF8E4D6C-8A86-4F7A-91C3-A4ADCC2448D1}" destId="{40F89766-2035-495C-9B6B-0CA9D099E38F}" srcOrd="0" destOrd="0" presId="urn:microsoft.com/office/officeart/2011/layout/TabList"/>
    <dgm:cxn modelId="{57B59202-B7C3-489A-B075-85E9C0179C59}" type="presParOf" srcId="{40F89766-2035-495C-9B6B-0CA9D099E38F}" destId="{B0075A9B-AFF8-40A5-8D00-1DA5EFEE4CA5}" srcOrd="0" destOrd="0" presId="urn:microsoft.com/office/officeart/2011/layout/TabList"/>
    <dgm:cxn modelId="{70464F80-2898-4041-8096-3027253EA315}" type="presParOf" srcId="{B0075A9B-AFF8-40A5-8D00-1DA5EFEE4CA5}" destId="{8374C4A2-B48C-4421-9770-984B650626AC}" srcOrd="0" destOrd="0" presId="urn:microsoft.com/office/officeart/2011/layout/TabList"/>
    <dgm:cxn modelId="{3A1AAEAE-BA72-4117-AD83-A1809B6ED45E}" type="presParOf" srcId="{B0075A9B-AFF8-40A5-8D00-1DA5EFEE4CA5}" destId="{98B85436-CD6C-404B-8294-6CD4D3235524}" srcOrd="1" destOrd="0" presId="urn:microsoft.com/office/officeart/2011/layout/TabList"/>
    <dgm:cxn modelId="{4F026B92-ABAF-4C8A-BFF3-75168A49BDA3}" type="presParOf" srcId="{B0075A9B-AFF8-40A5-8D00-1DA5EFEE4CA5}" destId="{7CB43C73-FEA7-435B-A1D8-E274F58184F4}" srcOrd="2" destOrd="0" presId="urn:microsoft.com/office/officeart/2011/layout/TabList"/>
    <dgm:cxn modelId="{0D848E7C-4955-458E-AADE-41F1B8A9D2BA}" type="presParOf" srcId="{40F89766-2035-495C-9B6B-0CA9D099E38F}" destId="{AB1BDA0A-136A-41B6-93AE-8E5D6789D5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8E4D6C-8A86-4F7A-91C3-A4ADCC2448D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FFE658-D6D3-41F5-84B2-2CCCC8BDA780}">
      <dgm:prSet phldrT="[Texto]"/>
      <dgm:spPr/>
      <dgm:t>
        <a:bodyPr/>
        <a:lstStyle/>
        <a:p>
          <a:r>
            <a:rPr lang="pt-BR" dirty="0" smtClean="0"/>
            <a:t>Perseverança</a:t>
          </a:r>
          <a:endParaRPr lang="pt-BR" dirty="0"/>
        </a:p>
      </dgm:t>
    </dgm:pt>
    <dgm:pt modelId="{C6514A4D-CD1E-4BF8-A7ED-62D0A313A846}" type="parTrans" cxnId="{68B74B3C-10FB-4F42-9D1C-06824FAEDD51}">
      <dgm:prSet/>
      <dgm:spPr/>
      <dgm:t>
        <a:bodyPr/>
        <a:lstStyle/>
        <a:p>
          <a:endParaRPr lang="pt-BR"/>
        </a:p>
      </dgm:t>
    </dgm:pt>
    <dgm:pt modelId="{002D31C0-B50C-4CBC-B7D3-C9B9C6EE9A1D}" type="sibTrans" cxnId="{68B74B3C-10FB-4F42-9D1C-06824FAEDD51}">
      <dgm:prSet/>
      <dgm:spPr/>
      <dgm:t>
        <a:bodyPr/>
        <a:lstStyle/>
        <a:p>
          <a:endParaRPr lang="pt-BR"/>
        </a:p>
      </dgm:t>
    </dgm:pt>
    <dgm:pt modelId="{CEBDEB7A-2A44-4624-83EC-10C8BA50AFA4}">
      <dgm:prSet phldrT="[Texto]"/>
      <dgm:spPr/>
      <dgm:t>
        <a:bodyPr/>
        <a:lstStyle/>
        <a:p>
          <a:r>
            <a:rPr lang="pt-BR" dirty="0" smtClean="0"/>
            <a:t>Novamente, Ele Se afastou e orou pela segunda vez (v. 42) e depois pela terceira vez (v. 44). </a:t>
          </a:r>
          <a:endParaRPr lang="pt-BR" dirty="0"/>
        </a:p>
      </dgm:t>
    </dgm:pt>
    <dgm:pt modelId="{EAEB7244-980D-4CCC-869D-F8BC88821956}" type="parTrans" cxnId="{1E7CAAAE-7FF1-45A6-99D3-E2C6E0D11DC4}">
      <dgm:prSet/>
      <dgm:spPr/>
      <dgm:t>
        <a:bodyPr/>
        <a:lstStyle/>
        <a:p>
          <a:endParaRPr lang="pt-BR"/>
        </a:p>
      </dgm:t>
    </dgm:pt>
    <dgm:pt modelId="{FC9E37EC-EB8F-4304-97F0-A5E97BD9013B}" type="sibTrans" cxnId="{1E7CAAAE-7FF1-45A6-99D3-E2C6E0D11DC4}">
      <dgm:prSet/>
      <dgm:spPr/>
      <dgm:t>
        <a:bodyPr/>
        <a:lstStyle/>
        <a:p>
          <a:endParaRPr lang="pt-BR"/>
        </a:p>
      </dgm:t>
    </dgm:pt>
    <dgm:pt modelId="{39511157-5BF9-40F1-A65D-6A692CA82694}">
      <dgm:prSet phldrT="[Texto]" phldr="1"/>
      <dgm:spPr/>
      <dgm:t>
        <a:bodyPr/>
        <a:lstStyle/>
        <a:p>
          <a:endParaRPr lang="pt-BR" dirty="0"/>
        </a:p>
      </dgm:t>
    </dgm:pt>
    <dgm:pt modelId="{998BE441-04D8-4904-B484-8709CC241A04}" type="sibTrans" cxnId="{785C2884-5352-4CAC-AFEB-6A583A622C11}">
      <dgm:prSet/>
      <dgm:spPr/>
      <dgm:t>
        <a:bodyPr/>
        <a:lstStyle/>
        <a:p>
          <a:endParaRPr lang="pt-BR"/>
        </a:p>
      </dgm:t>
    </dgm:pt>
    <dgm:pt modelId="{1196D678-5B36-44A9-9F6E-A64D91380F94}" type="parTrans" cxnId="{785C2884-5352-4CAC-AFEB-6A583A622C11}">
      <dgm:prSet/>
      <dgm:spPr/>
      <dgm:t>
        <a:bodyPr/>
        <a:lstStyle/>
        <a:p>
          <a:endParaRPr lang="pt-BR"/>
        </a:p>
      </dgm:t>
    </dgm:pt>
    <dgm:pt modelId="{40F89766-2035-495C-9B6B-0CA9D099E38F}" type="pres">
      <dgm:prSet presAssocID="{FF8E4D6C-8A86-4F7A-91C3-A4ADCC2448D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0075A9B-AFF8-40A5-8D00-1DA5EFEE4CA5}" type="pres">
      <dgm:prSet presAssocID="{A1FFE658-D6D3-41F5-84B2-2CCCC8BDA780}" presName="composite" presStyleCnt="0"/>
      <dgm:spPr/>
    </dgm:pt>
    <dgm:pt modelId="{8374C4A2-B48C-4421-9770-984B650626AC}" type="pres">
      <dgm:prSet presAssocID="{A1FFE658-D6D3-41F5-84B2-2CCCC8BDA780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85436-CD6C-404B-8294-6CD4D3235524}" type="pres">
      <dgm:prSet presAssocID="{A1FFE658-D6D3-41F5-84B2-2CCCC8BDA780}" presName="Parent" presStyleLbl="alignNode1" presStyleIdx="0" presStyleCnt="1" custScaleX="209038" custScaleY="47080" custLinFactNeighborX="31803" custLinFactNeighborY="266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B43C73-FEA7-435B-A1D8-E274F58184F4}" type="pres">
      <dgm:prSet presAssocID="{A1FFE658-D6D3-41F5-84B2-2CCCC8BDA780}" presName="Accent" presStyleLbl="parChTrans1D1" presStyleIdx="0" presStyleCnt="1"/>
      <dgm:spPr/>
    </dgm:pt>
    <dgm:pt modelId="{AB1BDA0A-136A-41B6-93AE-8E5D6789D5DE}" type="pres">
      <dgm:prSet presAssocID="{A1FFE658-D6D3-41F5-84B2-2CCCC8BDA780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47DE9B-A307-4288-981D-AACA5C3F546B}" type="presOf" srcId="{FF8E4D6C-8A86-4F7A-91C3-A4ADCC2448D1}" destId="{40F89766-2035-495C-9B6B-0CA9D099E38F}" srcOrd="0" destOrd="0" presId="urn:microsoft.com/office/officeart/2011/layout/TabList"/>
    <dgm:cxn modelId="{1E7CAAAE-7FF1-45A6-99D3-E2C6E0D11DC4}" srcId="{A1FFE658-D6D3-41F5-84B2-2CCCC8BDA780}" destId="{CEBDEB7A-2A44-4624-83EC-10C8BA50AFA4}" srcOrd="1" destOrd="0" parTransId="{EAEB7244-980D-4CCC-869D-F8BC88821956}" sibTransId="{FC9E37EC-EB8F-4304-97F0-A5E97BD9013B}"/>
    <dgm:cxn modelId="{FD4CB35D-2C52-47E6-AEA8-AD4DA8F07CDB}" type="presOf" srcId="{CEBDEB7A-2A44-4624-83EC-10C8BA50AFA4}" destId="{AB1BDA0A-136A-41B6-93AE-8E5D6789D5DE}" srcOrd="0" destOrd="0" presId="urn:microsoft.com/office/officeart/2011/layout/TabList"/>
    <dgm:cxn modelId="{CCF984A7-3303-4C88-ACE9-49D4E954A582}" type="presOf" srcId="{39511157-5BF9-40F1-A65D-6A692CA82694}" destId="{8374C4A2-B48C-4421-9770-984B650626AC}" srcOrd="0" destOrd="0" presId="urn:microsoft.com/office/officeart/2011/layout/TabList"/>
    <dgm:cxn modelId="{FB97F8EA-41A4-44D6-9158-79C019F9B8AC}" type="presOf" srcId="{A1FFE658-D6D3-41F5-84B2-2CCCC8BDA780}" destId="{98B85436-CD6C-404B-8294-6CD4D3235524}" srcOrd="0" destOrd="0" presId="urn:microsoft.com/office/officeart/2011/layout/TabList"/>
    <dgm:cxn modelId="{68B74B3C-10FB-4F42-9D1C-06824FAEDD51}" srcId="{FF8E4D6C-8A86-4F7A-91C3-A4ADCC2448D1}" destId="{A1FFE658-D6D3-41F5-84B2-2CCCC8BDA780}" srcOrd="0" destOrd="0" parTransId="{C6514A4D-CD1E-4BF8-A7ED-62D0A313A846}" sibTransId="{002D31C0-B50C-4CBC-B7D3-C9B9C6EE9A1D}"/>
    <dgm:cxn modelId="{785C2884-5352-4CAC-AFEB-6A583A622C11}" srcId="{A1FFE658-D6D3-41F5-84B2-2CCCC8BDA780}" destId="{39511157-5BF9-40F1-A65D-6A692CA82694}" srcOrd="0" destOrd="0" parTransId="{1196D678-5B36-44A9-9F6E-A64D91380F94}" sibTransId="{998BE441-04D8-4904-B484-8709CC241A04}"/>
    <dgm:cxn modelId="{02320F11-BDEB-482F-96EA-4E1D1A841E3A}" type="presParOf" srcId="{40F89766-2035-495C-9B6B-0CA9D099E38F}" destId="{B0075A9B-AFF8-40A5-8D00-1DA5EFEE4CA5}" srcOrd="0" destOrd="0" presId="urn:microsoft.com/office/officeart/2011/layout/TabList"/>
    <dgm:cxn modelId="{01113537-0239-4560-97CA-2B8284651C32}" type="presParOf" srcId="{B0075A9B-AFF8-40A5-8D00-1DA5EFEE4CA5}" destId="{8374C4A2-B48C-4421-9770-984B650626AC}" srcOrd="0" destOrd="0" presId="urn:microsoft.com/office/officeart/2011/layout/TabList"/>
    <dgm:cxn modelId="{BDBF883E-A76B-4195-A56E-30C21DB3A7FE}" type="presParOf" srcId="{B0075A9B-AFF8-40A5-8D00-1DA5EFEE4CA5}" destId="{98B85436-CD6C-404B-8294-6CD4D3235524}" srcOrd="1" destOrd="0" presId="urn:microsoft.com/office/officeart/2011/layout/TabList"/>
    <dgm:cxn modelId="{C433F24A-9C38-49E0-9567-8C7D132E0CF4}" type="presParOf" srcId="{B0075A9B-AFF8-40A5-8D00-1DA5EFEE4CA5}" destId="{7CB43C73-FEA7-435B-A1D8-E274F58184F4}" srcOrd="2" destOrd="0" presId="urn:microsoft.com/office/officeart/2011/layout/TabList"/>
    <dgm:cxn modelId="{6D5102EC-9108-4E1F-A72F-FAA9F84C379E}" type="presParOf" srcId="{40F89766-2035-495C-9B6B-0CA9D099E38F}" destId="{AB1BDA0A-136A-41B6-93AE-8E5D6789D5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8E4D6C-8A86-4F7A-91C3-A4ADCC2448D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1FFE658-D6D3-41F5-84B2-2CCCC8BDA780}">
      <dgm:prSet phldrT="[Texto]"/>
      <dgm:spPr/>
      <dgm:t>
        <a:bodyPr/>
        <a:lstStyle/>
        <a:p>
          <a:r>
            <a:rPr lang="pt-BR" dirty="0" smtClean="0"/>
            <a:t>Fortaleza</a:t>
          </a:r>
          <a:endParaRPr lang="pt-BR" dirty="0"/>
        </a:p>
      </dgm:t>
    </dgm:pt>
    <dgm:pt modelId="{C6514A4D-CD1E-4BF8-A7ED-62D0A313A846}" type="parTrans" cxnId="{68B74B3C-10FB-4F42-9D1C-06824FAEDD51}">
      <dgm:prSet/>
      <dgm:spPr/>
      <dgm:t>
        <a:bodyPr/>
        <a:lstStyle/>
        <a:p>
          <a:endParaRPr lang="pt-BR"/>
        </a:p>
      </dgm:t>
    </dgm:pt>
    <dgm:pt modelId="{002D31C0-B50C-4CBC-B7D3-C9B9C6EE9A1D}" type="sibTrans" cxnId="{68B74B3C-10FB-4F42-9D1C-06824FAEDD51}">
      <dgm:prSet/>
      <dgm:spPr/>
      <dgm:t>
        <a:bodyPr/>
        <a:lstStyle/>
        <a:p>
          <a:endParaRPr lang="pt-BR"/>
        </a:p>
      </dgm:t>
    </dgm:pt>
    <dgm:pt modelId="{CEBDEB7A-2A44-4624-83EC-10C8BA50AFA4}">
      <dgm:prSet phldrT="[Texto]"/>
      <dgm:spPr/>
      <dgm:t>
        <a:bodyPr/>
        <a:lstStyle/>
        <a:p>
          <a:r>
            <a:rPr lang="pt-BR" dirty="0" smtClean="0"/>
            <a:t>“Foi confortado” (</a:t>
          </a:r>
          <a:r>
            <a:rPr lang="pt-BR" dirty="0" err="1" smtClean="0"/>
            <a:t>Lc</a:t>
          </a:r>
          <a:r>
            <a:rPr lang="pt-BR" dirty="0" smtClean="0"/>
            <a:t> 22:43).</a:t>
          </a:r>
          <a:endParaRPr lang="pt-BR" dirty="0"/>
        </a:p>
      </dgm:t>
    </dgm:pt>
    <dgm:pt modelId="{EAEB7244-980D-4CCC-869D-F8BC88821956}" type="parTrans" cxnId="{1E7CAAAE-7FF1-45A6-99D3-E2C6E0D11DC4}">
      <dgm:prSet/>
      <dgm:spPr/>
      <dgm:t>
        <a:bodyPr/>
        <a:lstStyle/>
        <a:p>
          <a:endParaRPr lang="pt-BR"/>
        </a:p>
      </dgm:t>
    </dgm:pt>
    <dgm:pt modelId="{FC9E37EC-EB8F-4304-97F0-A5E97BD9013B}" type="sibTrans" cxnId="{1E7CAAAE-7FF1-45A6-99D3-E2C6E0D11DC4}">
      <dgm:prSet/>
      <dgm:spPr/>
      <dgm:t>
        <a:bodyPr/>
        <a:lstStyle/>
        <a:p>
          <a:endParaRPr lang="pt-BR"/>
        </a:p>
      </dgm:t>
    </dgm:pt>
    <dgm:pt modelId="{39511157-5BF9-40F1-A65D-6A692CA82694}">
      <dgm:prSet phldrT="[Texto]" phldr="1"/>
      <dgm:spPr/>
      <dgm:t>
        <a:bodyPr/>
        <a:lstStyle/>
        <a:p>
          <a:endParaRPr lang="pt-BR" dirty="0"/>
        </a:p>
      </dgm:t>
    </dgm:pt>
    <dgm:pt modelId="{998BE441-04D8-4904-B484-8709CC241A04}" type="sibTrans" cxnId="{785C2884-5352-4CAC-AFEB-6A583A622C11}">
      <dgm:prSet/>
      <dgm:spPr/>
      <dgm:t>
        <a:bodyPr/>
        <a:lstStyle/>
        <a:p>
          <a:endParaRPr lang="pt-BR"/>
        </a:p>
      </dgm:t>
    </dgm:pt>
    <dgm:pt modelId="{1196D678-5B36-44A9-9F6E-A64D91380F94}" type="parTrans" cxnId="{785C2884-5352-4CAC-AFEB-6A583A622C11}">
      <dgm:prSet/>
      <dgm:spPr/>
      <dgm:t>
        <a:bodyPr/>
        <a:lstStyle/>
        <a:p>
          <a:endParaRPr lang="pt-BR"/>
        </a:p>
      </dgm:t>
    </dgm:pt>
    <dgm:pt modelId="{40F89766-2035-495C-9B6B-0CA9D099E38F}" type="pres">
      <dgm:prSet presAssocID="{FF8E4D6C-8A86-4F7A-91C3-A4ADCC2448D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0075A9B-AFF8-40A5-8D00-1DA5EFEE4CA5}" type="pres">
      <dgm:prSet presAssocID="{A1FFE658-D6D3-41F5-84B2-2CCCC8BDA780}" presName="composite" presStyleCnt="0"/>
      <dgm:spPr/>
    </dgm:pt>
    <dgm:pt modelId="{8374C4A2-B48C-4421-9770-984B650626AC}" type="pres">
      <dgm:prSet presAssocID="{A1FFE658-D6D3-41F5-84B2-2CCCC8BDA780}" presName="FirstChild" presStyleLbl="revTx" presStyleIdx="0" presStyleCnt="2" custScaleX="75554" custLinFactNeighborX="-297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85436-CD6C-404B-8294-6CD4D3235524}" type="pres">
      <dgm:prSet presAssocID="{A1FFE658-D6D3-41F5-84B2-2CCCC8BDA780}" presName="Parent" presStyleLbl="alignNode1" presStyleIdx="0" presStyleCnt="1" custScaleX="209038" custScaleY="47080" custLinFactNeighborX="31803" custLinFactNeighborY="266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B43C73-FEA7-435B-A1D8-E274F58184F4}" type="pres">
      <dgm:prSet presAssocID="{A1FFE658-D6D3-41F5-84B2-2CCCC8BDA780}" presName="Accent" presStyleLbl="parChTrans1D1" presStyleIdx="0" presStyleCnt="1" custSzY="45720" custScaleX="51198"/>
      <dgm:spPr/>
    </dgm:pt>
    <dgm:pt modelId="{AB1BDA0A-136A-41B6-93AE-8E5D6789D5DE}" type="pres">
      <dgm:prSet presAssocID="{A1FFE658-D6D3-41F5-84B2-2CCCC8BDA780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AD2E64-2647-45D1-9213-9F368B1CA17D}" type="presOf" srcId="{39511157-5BF9-40F1-A65D-6A692CA82694}" destId="{8374C4A2-B48C-4421-9770-984B650626AC}" srcOrd="0" destOrd="0" presId="urn:microsoft.com/office/officeart/2011/layout/TabList"/>
    <dgm:cxn modelId="{1E7CAAAE-7FF1-45A6-99D3-E2C6E0D11DC4}" srcId="{A1FFE658-D6D3-41F5-84B2-2CCCC8BDA780}" destId="{CEBDEB7A-2A44-4624-83EC-10C8BA50AFA4}" srcOrd="1" destOrd="0" parTransId="{EAEB7244-980D-4CCC-869D-F8BC88821956}" sibTransId="{FC9E37EC-EB8F-4304-97F0-A5E97BD9013B}"/>
    <dgm:cxn modelId="{CE6CF6A6-2093-4F41-9CC9-EBDA02BB8790}" type="presOf" srcId="{A1FFE658-D6D3-41F5-84B2-2CCCC8BDA780}" destId="{98B85436-CD6C-404B-8294-6CD4D3235524}" srcOrd="0" destOrd="0" presId="urn:microsoft.com/office/officeart/2011/layout/TabList"/>
    <dgm:cxn modelId="{BC3EA091-11E6-4528-9F42-3D11082E9224}" type="presOf" srcId="{CEBDEB7A-2A44-4624-83EC-10C8BA50AFA4}" destId="{AB1BDA0A-136A-41B6-93AE-8E5D6789D5DE}" srcOrd="0" destOrd="0" presId="urn:microsoft.com/office/officeart/2011/layout/TabList"/>
    <dgm:cxn modelId="{F7DEE1FC-92FB-4D3C-9D69-82E2B1D471BF}" type="presOf" srcId="{FF8E4D6C-8A86-4F7A-91C3-A4ADCC2448D1}" destId="{40F89766-2035-495C-9B6B-0CA9D099E38F}" srcOrd="0" destOrd="0" presId="urn:microsoft.com/office/officeart/2011/layout/TabList"/>
    <dgm:cxn modelId="{68B74B3C-10FB-4F42-9D1C-06824FAEDD51}" srcId="{FF8E4D6C-8A86-4F7A-91C3-A4ADCC2448D1}" destId="{A1FFE658-D6D3-41F5-84B2-2CCCC8BDA780}" srcOrd="0" destOrd="0" parTransId="{C6514A4D-CD1E-4BF8-A7ED-62D0A313A846}" sibTransId="{002D31C0-B50C-4CBC-B7D3-C9B9C6EE9A1D}"/>
    <dgm:cxn modelId="{785C2884-5352-4CAC-AFEB-6A583A622C11}" srcId="{A1FFE658-D6D3-41F5-84B2-2CCCC8BDA780}" destId="{39511157-5BF9-40F1-A65D-6A692CA82694}" srcOrd="0" destOrd="0" parTransId="{1196D678-5B36-44A9-9F6E-A64D91380F94}" sibTransId="{998BE441-04D8-4904-B484-8709CC241A04}"/>
    <dgm:cxn modelId="{7D5C590F-693B-4809-91E5-DA3289E361D7}" type="presParOf" srcId="{40F89766-2035-495C-9B6B-0CA9D099E38F}" destId="{B0075A9B-AFF8-40A5-8D00-1DA5EFEE4CA5}" srcOrd="0" destOrd="0" presId="urn:microsoft.com/office/officeart/2011/layout/TabList"/>
    <dgm:cxn modelId="{10BBF714-1746-4AD6-A1E2-79E3C3E5E92D}" type="presParOf" srcId="{B0075A9B-AFF8-40A5-8D00-1DA5EFEE4CA5}" destId="{8374C4A2-B48C-4421-9770-984B650626AC}" srcOrd="0" destOrd="0" presId="urn:microsoft.com/office/officeart/2011/layout/TabList"/>
    <dgm:cxn modelId="{D6129805-1716-47EA-ABDA-2E11938D64DA}" type="presParOf" srcId="{B0075A9B-AFF8-40A5-8D00-1DA5EFEE4CA5}" destId="{98B85436-CD6C-404B-8294-6CD4D3235524}" srcOrd="1" destOrd="0" presId="urn:microsoft.com/office/officeart/2011/layout/TabList"/>
    <dgm:cxn modelId="{A2B13898-13A3-4B01-BFE9-AE810EDB1817}" type="presParOf" srcId="{B0075A9B-AFF8-40A5-8D00-1DA5EFEE4CA5}" destId="{7CB43C73-FEA7-435B-A1D8-E274F58184F4}" srcOrd="2" destOrd="0" presId="urn:microsoft.com/office/officeart/2011/layout/TabList"/>
    <dgm:cxn modelId="{8CC7B287-BEAB-4BBA-A029-A6C1C5BF9966}" type="presParOf" srcId="{40F89766-2035-495C-9B6B-0CA9D099E38F}" destId="{AB1BDA0A-136A-41B6-93AE-8E5D6789D5DE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65403B-38FE-44F1-87BB-37A7645717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1BE006-FD2B-40F5-A5AF-E718BD776F3D}">
      <dgm:prSet phldrT="[Texto]"/>
      <dgm:spPr/>
      <dgm:t>
        <a:bodyPr/>
        <a:lstStyle/>
        <a:p>
          <a:r>
            <a:rPr lang="pt-BR" b="1" dirty="0" smtClean="0"/>
            <a:t>Interesse</a:t>
          </a:r>
          <a:endParaRPr lang="pt-BR" b="1" dirty="0"/>
        </a:p>
      </dgm:t>
    </dgm:pt>
    <dgm:pt modelId="{F0E53F85-32F5-43E5-B0B2-8F49594FF087}" type="parTrans" cxnId="{FCD6F081-880B-49FA-9C5F-B2A7D6D7FEDC}">
      <dgm:prSet/>
      <dgm:spPr/>
      <dgm:t>
        <a:bodyPr/>
        <a:lstStyle/>
        <a:p>
          <a:endParaRPr lang="pt-BR"/>
        </a:p>
      </dgm:t>
    </dgm:pt>
    <dgm:pt modelId="{BBAE2F1F-CBD9-4C77-8579-5270875F336D}" type="sibTrans" cxnId="{FCD6F081-880B-49FA-9C5F-B2A7D6D7FEDC}">
      <dgm:prSet/>
      <dgm:spPr/>
      <dgm:t>
        <a:bodyPr/>
        <a:lstStyle/>
        <a:p>
          <a:endParaRPr lang="pt-BR"/>
        </a:p>
      </dgm:t>
    </dgm:pt>
    <dgm:pt modelId="{3D29CF1F-F8FE-4DBF-9E8F-9178E7FE649A}">
      <dgm:prSet phldrT="[Texto]"/>
      <dgm:spPr/>
      <dgm:t>
        <a:bodyPr/>
        <a:lstStyle/>
        <a:p>
          <a:r>
            <a:rPr lang="pt-BR" dirty="0" smtClean="0"/>
            <a:t>E, voltando para os discípulos, achou-os dormindo (v. 40, 43).</a:t>
          </a:r>
          <a:endParaRPr lang="pt-BR" dirty="0"/>
        </a:p>
      </dgm:t>
    </dgm:pt>
    <dgm:pt modelId="{10C7DFDF-DCB9-4139-B98A-4F7BB191728F}" type="parTrans" cxnId="{F13371AF-049A-4C03-B6AD-E0BC2C1E4B8F}">
      <dgm:prSet/>
      <dgm:spPr/>
      <dgm:t>
        <a:bodyPr/>
        <a:lstStyle/>
        <a:p>
          <a:endParaRPr lang="pt-BR"/>
        </a:p>
      </dgm:t>
    </dgm:pt>
    <dgm:pt modelId="{BEA75B22-3A56-437C-B6BF-AD7EB73EB656}" type="sibTrans" cxnId="{F13371AF-049A-4C03-B6AD-E0BC2C1E4B8F}">
      <dgm:prSet/>
      <dgm:spPr/>
      <dgm:t>
        <a:bodyPr/>
        <a:lstStyle/>
        <a:p>
          <a:endParaRPr lang="pt-BR"/>
        </a:p>
      </dgm:t>
    </dgm:pt>
    <dgm:pt modelId="{062DE357-D755-4E46-9ACD-972C71B9DA87}" type="pres">
      <dgm:prSet presAssocID="{9465403B-38FE-44F1-87BB-37A7645717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BA2230-A8D6-4A99-A4D4-C92BAFB7AB7A}" type="pres">
      <dgm:prSet presAssocID="{C01BE006-FD2B-40F5-A5AF-E718BD776F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FDC85E-F6C0-4C5D-8932-C5E3E340FB36}" type="pres">
      <dgm:prSet presAssocID="{C01BE006-FD2B-40F5-A5AF-E718BD776F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34F46C-3AE8-41A4-A1C1-0A1FCBAA860E}" type="presOf" srcId="{9465403B-38FE-44F1-87BB-37A7645717D4}" destId="{062DE357-D755-4E46-9ACD-972C71B9DA87}" srcOrd="0" destOrd="0" presId="urn:microsoft.com/office/officeart/2005/8/layout/vList2"/>
    <dgm:cxn modelId="{2A42DF2B-E354-4A69-BB75-9A59E0F9F35F}" type="presOf" srcId="{C01BE006-FD2B-40F5-A5AF-E718BD776F3D}" destId="{55BA2230-A8D6-4A99-A4D4-C92BAFB7AB7A}" srcOrd="0" destOrd="0" presId="urn:microsoft.com/office/officeart/2005/8/layout/vList2"/>
    <dgm:cxn modelId="{F13371AF-049A-4C03-B6AD-E0BC2C1E4B8F}" srcId="{C01BE006-FD2B-40F5-A5AF-E718BD776F3D}" destId="{3D29CF1F-F8FE-4DBF-9E8F-9178E7FE649A}" srcOrd="0" destOrd="0" parTransId="{10C7DFDF-DCB9-4139-B98A-4F7BB191728F}" sibTransId="{BEA75B22-3A56-437C-B6BF-AD7EB73EB656}"/>
    <dgm:cxn modelId="{986B290E-2214-4F86-9521-2603D4700413}" type="presOf" srcId="{3D29CF1F-F8FE-4DBF-9E8F-9178E7FE649A}" destId="{1DFDC85E-F6C0-4C5D-8932-C5E3E340FB36}" srcOrd="0" destOrd="0" presId="urn:microsoft.com/office/officeart/2005/8/layout/vList2"/>
    <dgm:cxn modelId="{FCD6F081-880B-49FA-9C5F-B2A7D6D7FEDC}" srcId="{9465403B-38FE-44F1-87BB-37A7645717D4}" destId="{C01BE006-FD2B-40F5-A5AF-E718BD776F3D}" srcOrd="0" destOrd="0" parTransId="{F0E53F85-32F5-43E5-B0B2-8F49594FF087}" sibTransId="{BBAE2F1F-CBD9-4C77-8579-5270875F336D}"/>
    <dgm:cxn modelId="{E378CFCA-C052-4920-8E5F-0091E7D913AA}" type="presParOf" srcId="{062DE357-D755-4E46-9ACD-972C71B9DA87}" destId="{55BA2230-A8D6-4A99-A4D4-C92BAFB7AB7A}" srcOrd="0" destOrd="0" presId="urn:microsoft.com/office/officeart/2005/8/layout/vList2"/>
    <dgm:cxn modelId="{1D15D93B-DD6F-4012-8180-5A61C15D5E9B}" type="presParOf" srcId="{062DE357-D755-4E46-9ACD-972C71B9DA87}" destId="{1DFDC85E-F6C0-4C5D-8932-C5E3E340FB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65403B-38FE-44F1-87BB-37A7645717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1BE006-FD2B-40F5-A5AF-E718BD776F3D}">
      <dgm:prSet phldrT="[Texto]"/>
      <dgm:spPr/>
      <dgm:t>
        <a:bodyPr/>
        <a:lstStyle/>
        <a:p>
          <a:r>
            <a:rPr lang="pt-BR" b="1" dirty="0" smtClean="0"/>
            <a:t>Repreensão</a:t>
          </a:r>
          <a:endParaRPr lang="pt-BR" b="1" dirty="0"/>
        </a:p>
      </dgm:t>
    </dgm:pt>
    <dgm:pt modelId="{F0E53F85-32F5-43E5-B0B2-8F49594FF087}" type="parTrans" cxnId="{FCD6F081-880B-49FA-9C5F-B2A7D6D7FEDC}">
      <dgm:prSet/>
      <dgm:spPr/>
      <dgm:t>
        <a:bodyPr/>
        <a:lstStyle/>
        <a:p>
          <a:endParaRPr lang="pt-BR"/>
        </a:p>
      </dgm:t>
    </dgm:pt>
    <dgm:pt modelId="{BBAE2F1F-CBD9-4C77-8579-5270875F336D}" type="sibTrans" cxnId="{FCD6F081-880B-49FA-9C5F-B2A7D6D7FEDC}">
      <dgm:prSet/>
      <dgm:spPr/>
      <dgm:t>
        <a:bodyPr/>
        <a:lstStyle/>
        <a:p>
          <a:endParaRPr lang="pt-BR"/>
        </a:p>
      </dgm:t>
    </dgm:pt>
    <dgm:pt modelId="{3D29CF1F-F8FE-4DBF-9E8F-9178E7FE649A}">
      <dgm:prSet phldrT="[Texto]"/>
      <dgm:spPr/>
      <dgm:t>
        <a:bodyPr/>
        <a:lstStyle/>
        <a:p>
          <a:r>
            <a:rPr lang="pt-BR" dirty="0" smtClean="0"/>
            <a:t>“[...] Então, nem uma hora pudestes vós vigiar comigo?” (v. 40). </a:t>
          </a:r>
          <a:endParaRPr lang="pt-BR" dirty="0"/>
        </a:p>
      </dgm:t>
    </dgm:pt>
    <dgm:pt modelId="{10C7DFDF-DCB9-4139-B98A-4F7BB191728F}" type="parTrans" cxnId="{F13371AF-049A-4C03-B6AD-E0BC2C1E4B8F}">
      <dgm:prSet/>
      <dgm:spPr/>
      <dgm:t>
        <a:bodyPr/>
        <a:lstStyle/>
        <a:p>
          <a:endParaRPr lang="pt-BR"/>
        </a:p>
      </dgm:t>
    </dgm:pt>
    <dgm:pt modelId="{BEA75B22-3A56-437C-B6BF-AD7EB73EB656}" type="sibTrans" cxnId="{F13371AF-049A-4C03-B6AD-E0BC2C1E4B8F}">
      <dgm:prSet/>
      <dgm:spPr/>
      <dgm:t>
        <a:bodyPr/>
        <a:lstStyle/>
        <a:p>
          <a:endParaRPr lang="pt-BR"/>
        </a:p>
      </dgm:t>
    </dgm:pt>
    <dgm:pt modelId="{062DE357-D755-4E46-9ACD-972C71B9DA87}" type="pres">
      <dgm:prSet presAssocID="{9465403B-38FE-44F1-87BB-37A7645717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BA2230-A8D6-4A99-A4D4-C92BAFB7AB7A}" type="pres">
      <dgm:prSet presAssocID="{C01BE006-FD2B-40F5-A5AF-E718BD776F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FDC85E-F6C0-4C5D-8932-C5E3E340FB36}" type="pres">
      <dgm:prSet presAssocID="{C01BE006-FD2B-40F5-A5AF-E718BD776F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1F119B-8F8B-434D-B22C-1D1DFEBD3602}" type="presOf" srcId="{3D29CF1F-F8FE-4DBF-9E8F-9178E7FE649A}" destId="{1DFDC85E-F6C0-4C5D-8932-C5E3E340FB36}" srcOrd="0" destOrd="0" presId="urn:microsoft.com/office/officeart/2005/8/layout/vList2"/>
    <dgm:cxn modelId="{F13371AF-049A-4C03-B6AD-E0BC2C1E4B8F}" srcId="{C01BE006-FD2B-40F5-A5AF-E718BD776F3D}" destId="{3D29CF1F-F8FE-4DBF-9E8F-9178E7FE649A}" srcOrd="0" destOrd="0" parTransId="{10C7DFDF-DCB9-4139-B98A-4F7BB191728F}" sibTransId="{BEA75B22-3A56-437C-B6BF-AD7EB73EB656}"/>
    <dgm:cxn modelId="{FCD6F081-880B-49FA-9C5F-B2A7D6D7FEDC}" srcId="{9465403B-38FE-44F1-87BB-37A7645717D4}" destId="{C01BE006-FD2B-40F5-A5AF-E718BD776F3D}" srcOrd="0" destOrd="0" parTransId="{F0E53F85-32F5-43E5-B0B2-8F49594FF087}" sibTransId="{BBAE2F1F-CBD9-4C77-8579-5270875F336D}"/>
    <dgm:cxn modelId="{494B6F34-CAAE-406D-9B45-E5F6F58940C3}" type="presOf" srcId="{9465403B-38FE-44F1-87BB-37A7645717D4}" destId="{062DE357-D755-4E46-9ACD-972C71B9DA87}" srcOrd="0" destOrd="0" presId="urn:microsoft.com/office/officeart/2005/8/layout/vList2"/>
    <dgm:cxn modelId="{5D1F02B3-CD05-407B-A925-3DA4A30FB4A7}" type="presOf" srcId="{C01BE006-FD2B-40F5-A5AF-E718BD776F3D}" destId="{55BA2230-A8D6-4A99-A4D4-C92BAFB7AB7A}" srcOrd="0" destOrd="0" presId="urn:microsoft.com/office/officeart/2005/8/layout/vList2"/>
    <dgm:cxn modelId="{01DAF361-3706-4805-B69A-EC3A703A738A}" type="presParOf" srcId="{062DE357-D755-4E46-9ACD-972C71B9DA87}" destId="{55BA2230-A8D6-4A99-A4D4-C92BAFB7AB7A}" srcOrd="0" destOrd="0" presId="urn:microsoft.com/office/officeart/2005/8/layout/vList2"/>
    <dgm:cxn modelId="{568DA996-36C7-480B-A87C-490FDE6B5641}" type="presParOf" srcId="{062DE357-D755-4E46-9ACD-972C71B9DA87}" destId="{1DFDC85E-F6C0-4C5D-8932-C5E3E340FB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C73-FEA7-435B-A1D8-E274F58184F4}">
      <dsp:nvSpPr>
        <dsp:cNvPr id="0" name=""/>
        <dsp:cNvSpPr/>
      </dsp:nvSpPr>
      <dsp:spPr>
        <a:xfrm>
          <a:off x="432052" y="1355192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C4A2-B48C-4421-9770-984B650626AC}">
      <dsp:nvSpPr>
        <dsp:cNvPr id="0" name=""/>
        <dsp:cNvSpPr/>
      </dsp:nvSpPr>
      <dsp:spPr>
        <a:xfrm>
          <a:off x="2017012" y="1984"/>
          <a:ext cx="4511040" cy="13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2017012" y="1984"/>
        <a:ext cx="4511040" cy="1353208"/>
      </dsp:txXfrm>
    </dsp:sp>
    <dsp:sp modelId="{98B85436-CD6C-404B-8294-6CD4D3235524}">
      <dsp:nvSpPr>
        <dsp:cNvPr id="0" name=""/>
        <dsp:cNvSpPr/>
      </dsp:nvSpPr>
      <dsp:spPr>
        <a:xfrm>
          <a:off x="72012" y="720077"/>
          <a:ext cx="3313168" cy="6370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Intensidade</a:t>
          </a:r>
          <a:endParaRPr lang="pt-BR" sz="3300" kern="1200" dirty="0"/>
        </a:p>
      </dsp:txBody>
      <dsp:txXfrm>
        <a:off x="103118" y="751183"/>
        <a:ext cx="3250956" cy="605984"/>
      </dsp:txXfrm>
    </dsp:sp>
    <dsp:sp modelId="{AB1BDA0A-136A-41B6-93AE-8E5D6789D5DE}">
      <dsp:nvSpPr>
        <dsp:cNvPr id="0" name=""/>
        <dsp:cNvSpPr/>
      </dsp:nvSpPr>
      <dsp:spPr>
        <a:xfrm>
          <a:off x="0" y="1355192"/>
          <a:ext cx="6096000" cy="27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Em Sua agonia, orava mais intensamente. </a:t>
          </a:r>
          <a:endParaRPr lang="pt-BR" sz="2600" kern="1200" dirty="0"/>
        </a:p>
      </dsp:txBody>
      <dsp:txXfrm>
        <a:off x="0" y="1355192"/>
        <a:ext cx="6096000" cy="27068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2230-A8D6-4A99-A4D4-C92BAFB7AB7A}">
      <dsp:nvSpPr>
        <dsp:cNvPr id="0" name=""/>
        <dsp:cNvSpPr/>
      </dsp:nvSpPr>
      <dsp:spPr>
        <a:xfrm>
          <a:off x="0" y="7317"/>
          <a:ext cx="612068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Conselho</a:t>
          </a:r>
          <a:endParaRPr lang="pt-BR" sz="3100" b="1" kern="1200" dirty="0"/>
        </a:p>
      </dsp:txBody>
      <dsp:txXfrm>
        <a:off x="36296" y="43613"/>
        <a:ext cx="6048088" cy="670943"/>
      </dsp:txXfrm>
    </dsp:sp>
    <dsp:sp modelId="{1DFDC85E-F6C0-4C5D-8932-C5E3E340FB36}">
      <dsp:nvSpPr>
        <dsp:cNvPr id="0" name=""/>
        <dsp:cNvSpPr/>
      </dsp:nvSpPr>
      <dsp:spPr>
        <a:xfrm>
          <a:off x="0" y="750852"/>
          <a:ext cx="612068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“Vigiai e orai, para que não entreis em tentação” (v. 41).</a:t>
          </a:r>
          <a:endParaRPr lang="pt-BR" sz="2400" kern="1200" dirty="0"/>
        </a:p>
      </dsp:txBody>
      <dsp:txXfrm>
        <a:off x="0" y="750852"/>
        <a:ext cx="6120680" cy="7539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2230-A8D6-4A99-A4D4-C92BAFB7AB7A}">
      <dsp:nvSpPr>
        <dsp:cNvPr id="0" name=""/>
        <dsp:cNvSpPr/>
      </dsp:nvSpPr>
      <dsp:spPr>
        <a:xfrm>
          <a:off x="0" y="7317"/>
          <a:ext cx="612068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Amor</a:t>
          </a:r>
          <a:endParaRPr lang="pt-BR" sz="3100" b="1" kern="1200" dirty="0"/>
        </a:p>
      </dsp:txBody>
      <dsp:txXfrm>
        <a:off x="36296" y="43613"/>
        <a:ext cx="6048088" cy="670943"/>
      </dsp:txXfrm>
    </dsp:sp>
    <dsp:sp modelId="{1DFDC85E-F6C0-4C5D-8932-C5E3E340FB36}">
      <dsp:nvSpPr>
        <dsp:cNvPr id="0" name=""/>
        <dsp:cNvSpPr/>
      </dsp:nvSpPr>
      <dsp:spPr>
        <a:xfrm>
          <a:off x="0" y="750852"/>
          <a:ext cx="612068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“[...] o espírito, na verdade, está pronto, mas a carne é fraca” (v. 41).</a:t>
          </a:r>
          <a:endParaRPr lang="pt-BR" sz="2400" kern="1200" dirty="0"/>
        </a:p>
      </dsp:txBody>
      <dsp:txXfrm>
        <a:off x="0" y="750852"/>
        <a:ext cx="6120680" cy="753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C73-FEA7-435B-A1D8-E274F58184F4}">
      <dsp:nvSpPr>
        <dsp:cNvPr id="0" name=""/>
        <dsp:cNvSpPr/>
      </dsp:nvSpPr>
      <dsp:spPr>
        <a:xfrm>
          <a:off x="432052" y="1355192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C4A2-B48C-4421-9770-984B650626AC}">
      <dsp:nvSpPr>
        <dsp:cNvPr id="0" name=""/>
        <dsp:cNvSpPr/>
      </dsp:nvSpPr>
      <dsp:spPr>
        <a:xfrm>
          <a:off x="2017012" y="1984"/>
          <a:ext cx="4511040" cy="13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2017012" y="1984"/>
        <a:ext cx="4511040" cy="1353208"/>
      </dsp:txXfrm>
    </dsp:sp>
    <dsp:sp modelId="{98B85436-CD6C-404B-8294-6CD4D3235524}">
      <dsp:nvSpPr>
        <dsp:cNvPr id="0" name=""/>
        <dsp:cNvSpPr/>
      </dsp:nvSpPr>
      <dsp:spPr>
        <a:xfrm>
          <a:off x="72012" y="720077"/>
          <a:ext cx="3313168" cy="6370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Privacidade</a:t>
          </a:r>
          <a:endParaRPr lang="pt-BR" sz="3300" kern="1200" dirty="0"/>
        </a:p>
      </dsp:txBody>
      <dsp:txXfrm>
        <a:off x="103118" y="751183"/>
        <a:ext cx="3250956" cy="605984"/>
      </dsp:txXfrm>
    </dsp:sp>
    <dsp:sp modelId="{AB1BDA0A-136A-41B6-93AE-8E5D6789D5DE}">
      <dsp:nvSpPr>
        <dsp:cNvPr id="0" name=""/>
        <dsp:cNvSpPr/>
      </dsp:nvSpPr>
      <dsp:spPr>
        <a:xfrm>
          <a:off x="0" y="1355192"/>
          <a:ext cx="6096000" cy="27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“Adiantando-se um pouco,” Jesus Se retirou para orar. </a:t>
          </a:r>
          <a:endParaRPr lang="pt-BR" sz="2600" kern="1200" dirty="0"/>
        </a:p>
      </dsp:txBody>
      <dsp:txXfrm>
        <a:off x="0" y="1355192"/>
        <a:ext cx="6096000" cy="2706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C73-FEA7-435B-A1D8-E274F58184F4}">
      <dsp:nvSpPr>
        <dsp:cNvPr id="0" name=""/>
        <dsp:cNvSpPr/>
      </dsp:nvSpPr>
      <dsp:spPr>
        <a:xfrm>
          <a:off x="432052" y="1355192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C4A2-B48C-4421-9770-984B650626AC}">
      <dsp:nvSpPr>
        <dsp:cNvPr id="0" name=""/>
        <dsp:cNvSpPr/>
      </dsp:nvSpPr>
      <dsp:spPr>
        <a:xfrm>
          <a:off x="2017012" y="1984"/>
          <a:ext cx="4511040" cy="13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2017012" y="1984"/>
        <a:ext cx="4511040" cy="1353208"/>
      </dsp:txXfrm>
    </dsp:sp>
    <dsp:sp modelId="{98B85436-CD6C-404B-8294-6CD4D3235524}">
      <dsp:nvSpPr>
        <dsp:cNvPr id="0" name=""/>
        <dsp:cNvSpPr/>
      </dsp:nvSpPr>
      <dsp:spPr>
        <a:xfrm>
          <a:off x="72012" y="720077"/>
          <a:ext cx="3313168" cy="6370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Humildade</a:t>
          </a:r>
          <a:endParaRPr lang="pt-BR" sz="3300" kern="1200" dirty="0"/>
        </a:p>
      </dsp:txBody>
      <dsp:txXfrm>
        <a:off x="103118" y="751183"/>
        <a:ext cx="3250956" cy="605984"/>
      </dsp:txXfrm>
    </dsp:sp>
    <dsp:sp modelId="{AB1BDA0A-136A-41B6-93AE-8E5D6789D5DE}">
      <dsp:nvSpPr>
        <dsp:cNvPr id="0" name=""/>
        <dsp:cNvSpPr/>
      </dsp:nvSpPr>
      <dsp:spPr>
        <a:xfrm>
          <a:off x="0" y="1355192"/>
          <a:ext cx="6096000" cy="27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“Prostrou-se sobre o seu rosto”. </a:t>
          </a:r>
          <a:endParaRPr lang="pt-BR" sz="2600" kern="1200" dirty="0"/>
        </a:p>
      </dsp:txBody>
      <dsp:txXfrm>
        <a:off x="0" y="1355192"/>
        <a:ext cx="6096000" cy="2706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C73-FEA7-435B-A1D8-E274F58184F4}">
      <dsp:nvSpPr>
        <dsp:cNvPr id="0" name=""/>
        <dsp:cNvSpPr/>
      </dsp:nvSpPr>
      <dsp:spPr>
        <a:xfrm>
          <a:off x="432052" y="1355192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C4A2-B48C-4421-9770-984B650626AC}">
      <dsp:nvSpPr>
        <dsp:cNvPr id="0" name=""/>
        <dsp:cNvSpPr/>
      </dsp:nvSpPr>
      <dsp:spPr>
        <a:xfrm>
          <a:off x="2017012" y="1984"/>
          <a:ext cx="4511040" cy="13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2017012" y="1984"/>
        <a:ext cx="4511040" cy="1353208"/>
      </dsp:txXfrm>
    </dsp:sp>
    <dsp:sp modelId="{98B85436-CD6C-404B-8294-6CD4D3235524}">
      <dsp:nvSpPr>
        <dsp:cNvPr id="0" name=""/>
        <dsp:cNvSpPr/>
      </dsp:nvSpPr>
      <dsp:spPr>
        <a:xfrm>
          <a:off x="72012" y="720077"/>
          <a:ext cx="3313168" cy="6370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Confiança</a:t>
          </a:r>
          <a:endParaRPr lang="pt-BR" sz="3300" kern="1200" dirty="0"/>
        </a:p>
      </dsp:txBody>
      <dsp:txXfrm>
        <a:off x="103118" y="751183"/>
        <a:ext cx="3250956" cy="605984"/>
      </dsp:txXfrm>
    </dsp:sp>
    <dsp:sp modelId="{AB1BDA0A-136A-41B6-93AE-8E5D6789D5DE}">
      <dsp:nvSpPr>
        <dsp:cNvPr id="0" name=""/>
        <dsp:cNvSpPr/>
      </dsp:nvSpPr>
      <dsp:spPr>
        <a:xfrm>
          <a:off x="0" y="1355192"/>
          <a:ext cx="6096000" cy="27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“Meu pai” – essa abordagem indica confiança.</a:t>
          </a:r>
          <a:endParaRPr lang="pt-BR" sz="2600" kern="1200" dirty="0"/>
        </a:p>
      </dsp:txBody>
      <dsp:txXfrm>
        <a:off x="0" y="1355192"/>
        <a:ext cx="6096000" cy="2706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C73-FEA7-435B-A1D8-E274F58184F4}">
      <dsp:nvSpPr>
        <dsp:cNvPr id="0" name=""/>
        <dsp:cNvSpPr/>
      </dsp:nvSpPr>
      <dsp:spPr>
        <a:xfrm>
          <a:off x="432052" y="1355192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C4A2-B48C-4421-9770-984B650626AC}">
      <dsp:nvSpPr>
        <dsp:cNvPr id="0" name=""/>
        <dsp:cNvSpPr/>
      </dsp:nvSpPr>
      <dsp:spPr>
        <a:xfrm>
          <a:off x="2017012" y="1984"/>
          <a:ext cx="4511040" cy="13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2017012" y="1984"/>
        <a:ext cx="4511040" cy="1353208"/>
      </dsp:txXfrm>
    </dsp:sp>
    <dsp:sp modelId="{98B85436-CD6C-404B-8294-6CD4D3235524}">
      <dsp:nvSpPr>
        <dsp:cNvPr id="0" name=""/>
        <dsp:cNvSpPr/>
      </dsp:nvSpPr>
      <dsp:spPr>
        <a:xfrm>
          <a:off x="72012" y="720077"/>
          <a:ext cx="3313168" cy="6370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Aceitação</a:t>
          </a:r>
          <a:endParaRPr lang="pt-BR" sz="3300" kern="1200" dirty="0"/>
        </a:p>
      </dsp:txBody>
      <dsp:txXfrm>
        <a:off x="103118" y="751183"/>
        <a:ext cx="3250956" cy="605984"/>
      </dsp:txXfrm>
    </dsp:sp>
    <dsp:sp modelId="{AB1BDA0A-136A-41B6-93AE-8E5D6789D5DE}">
      <dsp:nvSpPr>
        <dsp:cNvPr id="0" name=""/>
        <dsp:cNvSpPr/>
      </dsp:nvSpPr>
      <dsp:spPr>
        <a:xfrm>
          <a:off x="0" y="1355192"/>
          <a:ext cx="6096000" cy="27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“Se possível, passe de mim este cálice!” </a:t>
          </a:r>
          <a:endParaRPr lang="pt-BR" sz="2600" kern="1200" dirty="0"/>
        </a:p>
      </dsp:txBody>
      <dsp:txXfrm>
        <a:off x="0" y="1355192"/>
        <a:ext cx="6096000" cy="2706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C73-FEA7-435B-A1D8-E274F58184F4}">
      <dsp:nvSpPr>
        <dsp:cNvPr id="0" name=""/>
        <dsp:cNvSpPr/>
      </dsp:nvSpPr>
      <dsp:spPr>
        <a:xfrm>
          <a:off x="432052" y="1355192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C4A2-B48C-4421-9770-984B650626AC}">
      <dsp:nvSpPr>
        <dsp:cNvPr id="0" name=""/>
        <dsp:cNvSpPr/>
      </dsp:nvSpPr>
      <dsp:spPr>
        <a:xfrm>
          <a:off x="2017012" y="1984"/>
          <a:ext cx="4511040" cy="135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2017012" y="1984"/>
        <a:ext cx="4511040" cy="1353208"/>
      </dsp:txXfrm>
    </dsp:sp>
    <dsp:sp modelId="{98B85436-CD6C-404B-8294-6CD4D3235524}">
      <dsp:nvSpPr>
        <dsp:cNvPr id="0" name=""/>
        <dsp:cNvSpPr/>
      </dsp:nvSpPr>
      <dsp:spPr>
        <a:xfrm>
          <a:off x="72012" y="720077"/>
          <a:ext cx="3313168" cy="6370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Perseverança</a:t>
          </a:r>
          <a:endParaRPr lang="pt-BR" sz="3300" kern="1200" dirty="0"/>
        </a:p>
      </dsp:txBody>
      <dsp:txXfrm>
        <a:off x="103118" y="751183"/>
        <a:ext cx="3250956" cy="605984"/>
      </dsp:txXfrm>
    </dsp:sp>
    <dsp:sp modelId="{AB1BDA0A-136A-41B6-93AE-8E5D6789D5DE}">
      <dsp:nvSpPr>
        <dsp:cNvPr id="0" name=""/>
        <dsp:cNvSpPr/>
      </dsp:nvSpPr>
      <dsp:spPr>
        <a:xfrm>
          <a:off x="0" y="1355192"/>
          <a:ext cx="6096000" cy="270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Novamente, Ele Se afastou e orou pela segunda vez (v. 42) e depois pela terceira vez (v. 44). </a:t>
          </a:r>
          <a:endParaRPr lang="pt-BR" sz="2600" kern="1200" dirty="0"/>
        </a:p>
      </dsp:txBody>
      <dsp:txXfrm>
        <a:off x="0" y="1355192"/>
        <a:ext cx="6096000" cy="2706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43C73-FEA7-435B-A1D8-E274F58184F4}">
      <dsp:nvSpPr>
        <dsp:cNvPr id="0" name=""/>
        <dsp:cNvSpPr/>
      </dsp:nvSpPr>
      <dsp:spPr>
        <a:xfrm>
          <a:off x="2195229" y="1324210"/>
          <a:ext cx="3121030" cy="457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C4A2-B48C-4421-9770-984B650626AC}">
      <dsp:nvSpPr>
        <dsp:cNvPr id="0" name=""/>
        <dsp:cNvSpPr/>
      </dsp:nvSpPr>
      <dsp:spPr>
        <a:xfrm>
          <a:off x="1499843" y="476"/>
          <a:ext cx="3408271" cy="134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1499843" y="476"/>
        <a:ext cx="3408271" cy="1346594"/>
      </dsp:txXfrm>
    </dsp:sp>
    <dsp:sp modelId="{98B85436-CD6C-404B-8294-6CD4D3235524}">
      <dsp:nvSpPr>
        <dsp:cNvPr id="0" name=""/>
        <dsp:cNvSpPr/>
      </dsp:nvSpPr>
      <dsp:spPr>
        <a:xfrm>
          <a:off x="347704" y="715060"/>
          <a:ext cx="3313168" cy="6339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 smtClean="0"/>
            <a:t>Fortaleza</a:t>
          </a:r>
          <a:endParaRPr lang="pt-BR" sz="3300" kern="1200" dirty="0"/>
        </a:p>
      </dsp:txBody>
      <dsp:txXfrm>
        <a:off x="378658" y="746014"/>
        <a:ext cx="3251260" cy="603022"/>
      </dsp:txXfrm>
    </dsp:sp>
    <dsp:sp modelId="{AB1BDA0A-136A-41B6-93AE-8E5D6789D5DE}">
      <dsp:nvSpPr>
        <dsp:cNvPr id="0" name=""/>
        <dsp:cNvSpPr/>
      </dsp:nvSpPr>
      <dsp:spPr>
        <a:xfrm>
          <a:off x="0" y="1369930"/>
          <a:ext cx="6096000" cy="269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“Foi confortado” (</a:t>
          </a:r>
          <a:r>
            <a:rPr lang="pt-BR" sz="2600" kern="1200" dirty="0" err="1" smtClean="0"/>
            <a:t>Lc</a:t>
          </a:r>
          <a:r>
            <a:rPr lang="pt-BR" sz="2600" kern="1200" dirty="0" smtClean="0"/>
            <a:t> 22:43).</a:t>
          </a:r>
          <a:endParaRPr lang="pt-BR" sz="2600" kern="1200" dirty="0"/>
        </a:p>
      </dsp:txBody>
      <dsp:txXfrm>
        <a:off x="0" y="1369930"/>
        <a:ext cx="6096000" cy="26935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2230-A8D6-4A99-A4D4-C92BAFB7AB7A}">
      <dsp:nvSpPr>
        <dsp:cNvPr id="0" name=""/>
        <dsp:cNvSpPr/>
      </dsp:nvSpPr>
      <dsp:spPr>
        <a:xfrm>
          <a:off x="0" y="7317"/>
          <a:ext cx="612068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Interesse</a:t>
          </a:r>
          <a:endParaRPr lang="pt-BR" sz="3100" b="1" kern="1200" dirty="0"/>
        </a:p>
      </dsp:txBody>
      <dsp:txXfrm>
        <a:off x="36296" y="43613"/>
        <a:ext cx="6048088" cy="670943"/>
      </dsp:txXfrm>
    </dsp:sp>
    <dsp:sp modelId="{1DFDC85E-F6C0-4C5D-8932-C5E3E340FB36}">
      <dsp:nvSpPr>
        <dsp:cNvPr id="0" name=""/>
        <dsp:cNvSpPr/>
      </dsp:nvSpPr>
      <dsp:spPr>
        <a:xfrm>
          <a:off x="0" y="750852"/>
          <a:ext cx="612068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E, voltando para os discípulos, achou-os dormindo (v. 40, 43).</a:t>
          </a:r>
          <a:endParaRPr lang="pt-BR" sz="2400" kern="1200" dirty="0"/>
        </a:p>
      </dsp:txBody>
      <dsp:txXfrm>
        <a:off x="0" y="750852"/>
        <a:ext cx="6120680" cy="7539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2230-A8D6-4A99-A4D4-C92BAFB7AB7A}">
      <dsp:nvSpPr>
        <dsp:cNvPr id="0" name=""/>
        <dsp:cNvSpPr/>
      </dsp:nvSpPr>
      <dsp:spPr>
        <a:xfrm>
          <a:off x="0" y="7317"/>
          <a:ext cx="612068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Repreensão</a:t>
          </a:r>
          <a:endParaRPr lang="pt-BR" sz="3100" b="1" kern="1200" dirty="0"/>
        </a:p>
      </dsp:txBody>
      <dsp:txXfrm>
        <a:off x="36296" y="43613"/>
        <a:ext cx="6048088" cy="670943"/>
      </dsp:txXfrm>
    </dsp:sp>
    <dsp:sp modelId="{1DFDC85E-F6C0-4C5D-8932-C5E3E340FB36}">
      <dsp:nvSpPr>
        <dsp:cNvPr id="0" name=""/>
        <dsp:cNvSpPr/>
      </dsp:nvSpPr>
      <dsp:spPr>
        <a:xfrm>
          <a:off x="0" y="750852"/>
          <a:ext cx="612068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3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/>
            <a:t>“[...] Então, nem uma hora pudestes vós vigiar comigo?” (v. 40). </a:t>
          </a:r>
          <a:endParaRPr lang="pt-BR" sz="2400" kern="1200" dirty="0"/>
        </a:p>
      </dsp:txBody>
      <dsp:txXfrm>
        <a:off x="0" y="750852"/>
        <a:ext cx="6120680" cy="753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Guias"/>
  <dgm:desc val="Use para mostrar blocos de informações não sequenciais ou agrupados. Funciona melhor para listas com uma pequena quantidade de texto de Nível 1. O primeiro Nível 2 é exibido ao lado do texto de Nível 1, e o texto de Nível 2 restante aparece sob o texto de Ní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7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4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3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4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1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9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3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5.jp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18944306"/>
              </p:ext>
            </p:extLst>
          </p:nvPr>
        </p:nvGraphicFramePr>
        <p:xfrm>
          <a:off x="251520" y="764704"/>
          <a:ext cx="61206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73058723"/>
              </p:ext>
            </p:extLst>
          </p:nvPr>
        </p:nvGraphicFramePr>
        <p:xfrm>
          <a:off x="1691680" y="2420888"/>
          <a:ext cx="61206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833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01125917"/>
              </p:ext>
            </p:extLst>
          </p:nvPr>
        </p:nvGraphicFramePr>
        <p:xfrm>
          <a:off x="251520" y="764704"/>
          <a:ext cx="61206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9336761"/>
              </p:ext>
            </p:extLst>
          </p:nvPr>
        </p:nvGraphicFramePr>
        <p:xfrm>
          <a:off x="2267744" y="2492896"/>
          <a:ext cx="61206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282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3528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15426"/>
            <a:ext cx="91440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Conclusão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1444134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quisermos percorrer o caminho da esperança que nos conduz à eternidade, temos que seguir os passos de comunhão dados pelo nosso Senhor.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1052736"/>
            <a:ext cx="453650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somente aqueles que crescem na comunhão com Deus podem crescer na comunhão com seus semelhantes, demonstrando interesse neles, repreendendo, aconselhando e amando acima de todas as coisas.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39552" y="1052736"/>
            <a:ext cx="8280920" cy="1815882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39552" y="1052736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 jardim chamado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Getsêmani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que significa “prensa de azeitonas”, teve início a Paixão do Senhor. Ali Ele foi ferido e prensado em nosso favor</a:t>
            </a:r>
          </a:p>
        </p:txBody>
      </p:sp>
    </p:spTree>
    <p:extLst>
      <p:ext uri="{BB962C8B-B14F-4D97-AF65-F5344CB8AC3E}">
        <p14:creationId xmlns:p14="http://schemas.microsoft.com/office/powerpoint/2010/main" val="3474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79512" y="1069774"/>
            <a:ext cx="8280920" cy="2246769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39552" y="1052736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No grande conflito com o mal, perto de levar sobre Si todos os pecados de todos os pecadores, enfrentando a maior angústia jamais enfrentada por alguém, manteve Seu vínculo de comunhão.</a:t>
            </a:r>
          </a:p>
        </p:txBody>
      </p:sp>
    </p:spTree>
    <p:extLst>
      <p:ext uri="{BB962C8B-B14F-4D97-AF65-F5344CB8AC3E}">
        <p14:creationId xmlns:p14="http://schemas.microsoft.com/office/powerpoint/2010/main" val="40715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7646" y="1628800"/>
            <a:ext cx="9001000" cy="1467457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32" y="1967354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Em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Comunhão com o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Pai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41771734"/>
              </p:ext>
            </p:extLst>
          </p:nvPr>
        </p:nvGraphicFramePr>
        <p:xfrm>
          <a:off x="107504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289579"/>
              </p:ext>
            </p:extLst>
          </p:nvPr>
        </p:nvGraphicFramePr>
        <p:xfrm>
          <a:off x="20764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081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57543449"/>
              </p:ext>
            </p:extLst>
          </p:nvPr>
        </p:nvGraphicFramePr>
        <p:xfrm>
          <a:off x="107504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0141282"/>
              </p:ext>
            </p:extLst>
          </p:nvPr>
        </p:nvGraphicFramePr>
        <p:xfrm>
          <a:off x="205172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52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9648974"/>
              </p:ext>
            </p:extLst>
          </p:nvPr>
        </p:nvGraphicFramePr>
        <p:xfrm>
          <a:off x="107504" y="1886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83959710"/>
              </p:ext>
            </p:extLst>
          </p:nvPr>
        </p:nvGraphicFramePr>
        <p:xfrm>
          <a:off x="243644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06532352"/>
              </p:ext>
            </p:extLst>
          </p:nvPr>
        </p:nvGraphicFramePr>
        <p:xfrm>
          <a:off x="2483768" y="37170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615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7CB43C73-FEA7-435B-A1D8-E274F581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98B85436-CD6C-404B-8294-6CD4D32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8374C4A2-B48C-4421-9770-984B65062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B1BDA0A-136A-41B6-93AE-8E5D6789D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177281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1772816"/>
            <a:ext cx="9144000" cy="2000548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2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Em 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comunhão com os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discípulos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291</Words>
  <Application>Microsoft Office PowerPoint</Application>
  <PresentationFormat>Apresentação na tela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SM8551-SM8559</dc:title>
  <dc:subject>SM-NOS PASSOS DE JESUS</dc:subject>
  <dc:creator>Pr. MARCELO AUGUSTO DE CARVALHO</dc:creator>
  <cp:keywords>www.4tons.com</cp:keywords>
  <dc:description>COMÉRCIO PROIBIDO. USO PESSOAL</dc:description>
  <cp:lastModifiedBy>DSA - Ruth Leon</cp:lastModifiedBy>
  <cp:revision>20</cp:revision>
  <dcterms:created xsi:type="dcterms:W3CDTF">2013-11-12T23:41:26Z</dcterms:created>
  <dcterms:modified xsi:type="dcterms:W3CDTF">2013-11-19T17:49:22Z</dcterms:modified>
  <cp:category>SM-SEMANA SANTA 2014</cp:category>
</cp:coreProperties>
</file>