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57" r:id="rId4"/>
    <p:sldId id="258" r:id="rId5"/>
    <p:sldId id="293" r:id="rId6"/>
    <p:sldId id="294" r:id="rId7"/>
    <p:sldId id="295" r:id="rId8"/>
    <p:sldId id="296" r:id="rId9"/>
    <p:sldId id="297" r:id="rId10"/>
    <p:sldId id="298" r:id="rId11"/>
    <p:sldId id="300" r:id="rId12"/>
    <p:sldId id="301" r:id="rId13"/>
    <p:sldId id="302" r:id="rId14"/>
    <p:sldId id="305" r:id="rId15"/>
    <p:sldId id="306" r:id="rId16"/>
    <p:sldId id="278" r:id="rId17"/>
    <p:sldId id="307" r:id="rId18"/>
    <p:sldId id="28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577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845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731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931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214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646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91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18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821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5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896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1076B-F35A-49F7-A1B7-CBD7AEBF7A55}" type="datetimeFigureOut">
              <a:rPr lang="pt-BR" smtClean="0"/>
              <a:t>19/11/2013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EC3EC-E3FD-4805-943F-4EFBAF424D7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236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34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23928" y="764704"/>
            <a:ext cx="4536504" cy="2677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Apesar de se terem apresentado muitas testemunhas falsas” (v. 60).</a:t>
            </a:r>
          </a:p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tantas, houve duas que estavam de acordo nas provas ou evidências contra Jesus.</a:t>
            </a:r>
          </a:p>
        </p:txBody>
      </p:sp>
    </p:spTree>
    <p:extLst>
      <p:ext uri="{BB962C8B-B14F-4D97-AF65-F5344CB8AC3E}">
        <p14:creationId xmlns:p14="http://schemas.microsoft.com/office/powerpoint/2010/main" val="267949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71500" y="1628800"/>
            <a:ext cx="9001000" cy="1573724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0" y="2338427"/>
            <a:ext cx="9144000" cy="1323439"/>
          </a:xfrm>
          <a:prstGeom prst="rect">
            <a:avLst/>
          </a:prstGeom>
          <a:solidFill>
            <a:schemeClr val="tx2">
              <a:lumMod val="60000"/>
              <a:lumOff val="40000"/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857250" lvl="0" indent="-857250" algn="ctr">
              <a:buAutoNum type="romanUcPeriod" startAt="2"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A </a:t>
            </a: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Justiça 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Divina</a:t>
            </a:r>
          </a:p>
          <a:p>
            <a:pPr lvl="0" algn="ctr"/>
            <a:endParaRPr lang="pt-B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5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51920" y="836712"/>
            <a:ext cx="4536504" cy="2677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 aceitou-a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 Se declarou como o Filho de Deus. Isso significa o Grande Eu Sou. É a confissão de Sua identidade divina. Ele é o Criador, o Mantenedor do Universo. </a:t>
            </a:r>
          </a:p>
        </p:txBody>
      </p:sp>
    </p:spTree>
    <p:extLst>
      <p:ext uri="{BB962C8B-B14F-4D97-AF65-F5344CB8AC3E}">
        <p14:creationId xmlns:p14="http://schemas.microsoft.com/office/powerpoint/2010/main" val="247842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91880" y="980728"/>
            <a:ext cx="4536504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Desde agora, vereis o Filho do Homem”. Não apenas era o Filho de Deus, o próprio Deus, em identidade e em essência, era também o Filho do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homem.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2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75856" y="620688"/>
            <a:ext cx="4536504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Filho de Deus, o Filho do homem é o mesmo que voltará como Juiz para restaurar definitivamente Seu universo original e libertá-lo para todo o sempre do pecado e de suas consequências.</a:t>
            </a:r>
          </a:p>
        </p:txBody>
      </p:sp>
    </p:spTree>
    <p:extLst>
      <p:ext uri="{BB962C8B-B14F-4D97-AF65-F5344CB8AC3E}">
        <p14:creationId xmlns:p14="http://schemas.microsoft.com/office/powerpoint/2010/main" val="381516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51920" y="1412776"/>
            <a:ext cx="4536504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Blasfemou!” Jesus foi condenado por dizer que era o Filho de Deus, o Salvador e Aquele que voltaria como Juiz.</a:t>
            </a:r>
          </a:p>
        </p:txBody>
      </p:sp>
    </p:spTree>
    <p:extLst>
      <p:ext uri="{BB962C8B-B14F-4D97-AF65-F5344CB8AC3E}">
        <p14:creationId xmlns:p14="http://schemas.microsoft.com/office/powerpoint/2010/main" val="294315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71500" y="2132856"/>
            <a:ext cx="9001000" cy="1573724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0" y="2615426"/>
            <a:ext cx="9144000" cy="769441"/>
          </a:xfrm>
          <a:prstGeom prst="rect">
            <a:avLst/>
          </a:prstGeom>
          <a:solidFill>
            <a:schemeClr val="tx2">
              <a:lumMod val="60000"/>
              <a:lumOff val="40000"/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Conclusão</a:t>
            </a:r>
            <a:endParaRPr lang="pt-B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052736"/>
            <a:ext cx="7273376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Cristo sofria vivamente sob maus-tratos e insultos. Nas mãos dos seres que criara, e pelos quais estava fazendo imenso sacrifício, recebeu toda espécie de opróbrios. E sofreu proporcionalmente à perfeição de Sua santidade e ao Seu ódio pelo pecado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lvl="0" algn="ctr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 Desejado de Todas as Nações, p. 700).</a:t>
            </a:r>
          </a:p>
        </p:txBody>
      </p:sp>
    </p:spTree>
    <p:extLst>
      <p:ext uri="{BB962C8B-B14F-4D97-AF65-F5344CB8AC3E}">
        <p14:creationId xmlns:p14="http://schemas.microsoft.com/office/powerpoint/2010/main" val="279474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65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85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107504" y="1060443"/>
            <a:ext cx="8280920" cy="1815882"/>
          </a:xfrm>
          <a:prstGeom prst="roundRect">
            <a:avLst/>
          </a:prstGeom>
          <a:solidFill>
            <a:schemeClr val="accent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539552" y="1052736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Vivemos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em uma era na qual cada vez mais desconfiamos da justiça, porém, ao mesmo tempo, na era na qual mais necessitamos dela. </a:t>
            </a:r>
          </a:p>
        </p:txBody>
      </p:sp>
    </p:spTree>
    <p:extLst>
      <p:ext uri="{BB962C8B-B14F-4D97-AF65-F5344CB8AC3E}">
        <p14:creationId xmlns:p14="http://schemas.microsoft.com/office/powerpoint/2010/main" val="34746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143000" y="1628800"/>
            <a:ext cx="9001000" cy="1467457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-28032" y="2105561"/>
            <a:ext cx="9144000" cy="1323439"/>
          </a:xfrm>
          <a:prstGeom prst="rect">
            <a:avLst/>
          </a:prstGeom>
          <a:solidFill>
            <a:schemeClr val="tx2">
              <a:lumMod val="60000"/>
              <a:lumOff val="40000"/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857250" lvl="0" indent="-857250" algn="ctr">
              <a:buAutoNum type="romanUcPeriod"/>
            </a:pP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A </a:t>
            </a: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Justiça </a:t>
            </a:r>
            <a:r>
              <a:rPr lang="pt-BR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Humana</a:t>
            </a:r>
          </a:p>
          <a:p>
            <a:pPr lvl="0" algn="ctr"/>
            <a:endParaRPr lang="pt-B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63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51920" y="764704"/>
            <a:ext cx="4536504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escribas, os principais mestres da lei e os anciãos estavam reunidos no palácio do sumo sacerdote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Caifás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Tamanho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era o ódio que tinham por Jesus, que estavam reunidos fora de hora, abrigados pela noite e pela escuridão. </a:t>
            </a:r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63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23928" y="908720"/>
            <a:ext cx="4536504" cy="2677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líderes religiosos, os estudiosos e os mestres das profecias, os que deviam ter guiado o povo a Deus e à Sua mensagem, tramaram em secreto a prisão e a morte de Jesus.</a:t>
            </a:r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1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067944" y="1052736"/>
            <a:ext cx="4536504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propósito desses líderes religiosos ficou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patente. Não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agiam pautados pela justiça, antes pelos preconceitos e interesses de seu coração egoísta.</a:t>
            </a:r>
          </a:p>
        </p:txBody>
      </p:sp>
    </p:spTree>
    <p:extLst>
      <p:ext uri="{BB962C8B-B14F-4D97-AF65-F5344CB8AC3E}">
        <p14:creationId xmlns:p14="http://schemas.microsoft.com/office/powerpoint/2010/main" val="101139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779912" y="980728"/>
            <a:ext cx="4536504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Pedro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não queria perder o fim do filme. Seguia de longe, mais movido pela curiosidade de espectador do que por seu compromisso de discípulo</a:t>
            </a:r>
          </a:p>
        </p:txBody>
      </p:sp>
    </p:spTree>
    <p:extLst>
      <p:ext uri="{BB962C8B-B14F-4D97-AF65-F5344CB8AC3E}">
        <p14:creationId xmlns:p14="http://schemas.microsoft.com/office/powerpoint/2010/main" val="132797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19872" y="1628800"/>
            <a:ext cx="4536504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Procuravam algum testemunho falso contra Jesus” (v. 59).</a:t>
            </a:r>
          </a:p>
        </p:txBody>
      </p:sp>
    </p:spTree>
    <p:extLst>
      <p:ext uri="{BB962C8B-B14F-4D97-AF65-F5344CB8AC3E}">
        <p14:creationId xmlns:p14="http://schemas.microsoft.com/office/powerpoint/2010/main" val="395263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395</Words>
  <Application>Microsoft Office PowerPoint</Application>
  <PresentationFormat>Apresentação na tela (4:3)</PresentationFormat>
  <Paragraphs>19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Arial Black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SM8551-SM8559</dc:title>
  <dc:subject>SM-NOS PASSOS DE JESUS</dc:subject>
  <dc:creator>Pr. MARCELO AUGUSTO DE CARVALHO</dc:creator>
  <cp:keywords>www.4tons.com</cp:keywords>
  <dc:description>COMÉRCIO PROIBIDO. USO PESSOAL</dc:description>
  <cp:lastModifiedBy>DSA - Ruth Leon</cp:lastModifiedBy>
  <cp:revision>19</cp:revision>
  <dcterms:created xsi:type="dcterms:W3CDTF">2013-11-12T23:41:26Z</dcterms:created>
  <dcterms:modified xsi:type="dcterms:W3CDTF">2013-11-19T17:51:33Z</dcterms:modified>
  <cp:category>SM-SEMANA SANTA 2014</cp:category>
</cp:coreProperties>
</file>