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93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7" r:id="rId23"/>
    <p:sldId id="278" r:id="rId24"/>
    <p:sldId id="307" r:id="rId25"/>
    <p:sldId id="328" r:id="rId26"/>
    <p:sldId id="284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57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4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3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4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11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82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89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76B-F35A-49F7-A1B7-CBD7AEBF7A55}" type="datetimeFigureOut">
              <a:rPr lang="pt-BR" smtClean="0"/>
              <a:t>19/11/2013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EC3EC-E3FD-4805-943F-4EFBAF424D7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2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1556792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farei, então, de Jesus, chamado Cristo? (v. 22).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sua pergunta, pode-se notar que ele O reconhecia como Messias. </a:t>
            </a:r>
          </a:p>
        </p:txBody>
      </p:sp>
    </p:spTree>
    <p:extLst>
      <p:ext uri="{BB962C8B-B14F-4D97-AF65-F5344CB8AC3E}">
        <p14:creationId xmlns:p14="http://schemas.microsoft.com/office/powerpoint/2010/main" val="31553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1916832"/>
            <a:ext cx="518457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Pilatos apresentou outra objeção: 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mal fez ele?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 (v. 23). </a:t>
            </a:r>
          </a:p>
        </p:txBody>
      </p:sp>
    </p:spTree>
    <p:extLst>
      <p:ext uri="{BB962C8B-B14F-4D97-AF65-F5344CB8AC3E}">
        <p14:creationId xmlns:p14="http://schemas.microsoft.com/office/powerpoint/2010/main" val="15077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412776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Pilatos que não estava conseguindo nada e que estava se formando um tumulto, lavou as mãos diante do povo;</a:t>
            </a:r>
          </a:p>
        </p:txBody>
      </p:sp>
    </p:spTree>
    <p:extLst>
      <p:ext uri="{BB962C8B-B14F-4D97-AF65-F5344CB8AC3E}">
        <p14:creationId xmlns:p14="http://schemas.microsoft.com/office/powerpoint/2010/main" val="8754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09617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2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Herodes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o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soberbo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1196752"/>
            <a:ext cx="453650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Pilatos soube que Cristo era da Galileia, enviou-O ao governador dessa província, transferindo para Herodes a responsabilidade do juízo.</a:t>
            </a:r>
          </a:p>
        </p:txBody>
      </p:sp>
    </p:spTree>
    <p:extLst>
      <p:ext uri="{BB962C8B-B14F-4D97-AF65-F5344CB8AC3E}">
        <p14:creationId xmlns:p14="http://schemas.microsoft.com/office/powerpoint/2010/main" val="27821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340768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Herodes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interrogou Cristo com muitas palavras, mas durante todo esse tempo o Salvador manteve profundo silêncio. </a:t>
            </a:r>
          </a:p>
        </p:txBody>
      </p:sp>
    </p:spTree>
    <p:extLst>
      <p:ext uri="{BB962C8B-B14F-4D97-AF65-F5344CB8AC3E}">
        <p14:creationId xmlns:p14="http://schemas.microsoft.com/office/powerpoint/2010/main" val="18048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908720"/>
            <a:ext cx="4536504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Herodes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 se irritou com o silêncio de Jesus. Essa indiferença foi um atentado contra sua autoridade. Sua soberba não lhe permitia aceitar tal desconsideração, e, assim, sua ira e ameaças aumentaram.</a:t>
            </a:r>
          </a:p>
        </p:txBody>
      </p:sp>
    </p:spTree>
    <p:extLst>
      <p:ext uri="{BB962C8B-B14F-4D97-AF65-F5344CB8AC3E}">
        <p14:creationId xmlns:p14="http://schemas.microsoft.com/office/powerpoint/2010/main" val="36084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340768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olhar de Jesus que transmitia amor, compaixão e perdão ao pecador, nada tinha a oferecer a Herodes. </a:t>
            </a:r>
          </a:p>
        </p:txBody>
      </p:sp>
    </p:spTree>
    <p:extLst>
      <p:ext uri="{BB962C8B-B14F-4D97-AF65-F5344CB8AC3E}">
        <p14:creationId xmlns:p14="http://schemas.microsoft.com/office/powerpoint/2010/main" val="27532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255657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Herodes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 atreveu a ratificar a condenação de Cristo. Desejou também “lavar as mãos” e livrar-se da terrível responsabilidade ao mandar Jesus de volta ao tribunal romano.</a:t>
            </a:r>
          </a:p>
        </p:txBody>
      </p:sp>
    </p:spTree>
    <p:extLst>
      <p:ext uri="{BB962C8B-B14F-4D97-AF65-F5344CB8AC3E}">
        <p14:creationId xmlns:p14="http://schemas.microsoft.com/office/powerpoint/2010/main" val="2328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824" y="1124744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lançou o desprezo sobre o orgulho de Herodes, e sua pessoa, [...] era agora comida de bichos e se putrefazia ainda em vida” (História da Redenção, p. 299).</a:t>
            </a:r>
          </a:p>
        </p:txBody>
      </p:sp>
    </p:spTree>
    <p:extLst>
      <p:ext uri="{BB962C8B-B14F-4D97-AF65-F5344CB8AC3E}">
        <p14:creationId xmlns:p14="http://schemas.microsoft.com/office/powerpoint/2010/main" val="678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8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81625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 startAt="3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o 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Fiel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526606"/>
            <a:ext cx="7380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Submisso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vontade do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Pai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157843"/>
            <a:ext cx="738031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Manifestava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bondade e compaixão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</a:p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mesmo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com seus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verdugos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7057" y="2168957"/>
            <a:ext cx="7380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Tomou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lugar de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Barrabás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o nosso.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9901" y="2834982"/>
            <a:ext cx="739746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Despojaram-no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vestes. 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9901" y="3506783"/>
            <a:ext cx="7380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vestido com um manto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escarlate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9901" y="4178584"/>
            <a:ext cx="738031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coroado com uma coroa de espinhos </a:t>
            </a:r>
          </a:p>
        </p:txBody>
      </p:sp>
    </p:spTree>
    <p:extLst>
      <p:ext uri="{BB962C8B-B14F-4D97-AF65-F5344CB8AC3E}">
        <p14:creationId xmlns:p14="http://schemas.microsoft.com/office/powerpoint/2010/main" val="341497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311151"/>
            <a:ext cx="81003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galardoado com um caniço em Sua mão direita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1995227"/>
            <a:ext cx="81003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Escarneceram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2679303"/>
            <a:ext cx="81003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Cuspiram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2356" y="3363379"/>
            <a:ext cx="811754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Bateram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Sua cabeça com o caniço. </a:t>
            </a:r>
          </a:p>
        </p:txBody>
      </p:sp>
    </p:spTree>
    <p:extLst>
      <p:ext uri="{BB962C8B-B14F-4D97-AF65-F5344CB8AC3E}">
        <p14:creationId xmlns:p14="http://schemas.microsoft.com/office/powerpoint/2010/main" val="39888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1500" y="2132856"/>
            <a:ext cx="9001000" cy="157372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2615426"/>
            <a:ext cx="9144000" cy="769441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Conclusão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1628800"/>
            <a:ext cx="45365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Pilatos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 covarde, e Herodes, o soberbo, terminaram como terminam todos os covardes e os soberbos.</a:t>
            </a:r>
          </a:p>
        </p:txBody>
      </p:sp>
    </p:spTree>
    <p:extLst>
      <p:ext uri="{BB962C8B-B14F-4D97-AF65-F5344CB8AC3E}">
        <p14:creationId xmlns:p14="http://schemas.microsoft.com/office/powerpoint/2010/main" val="27947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052736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 Fiel, fiel aos princípios e à missão que viera cumprir, terminou sentado à destra de Deus Pai e como o Salvador de todos os pecadores que O aceitam e O recebem.</a:t>
            </a:r>
          </a:p>
        </p:txBody>
      </p:sp>
    </p:spTree>
    <p:extLst>
      <p:ext uri="{BB962C8B-B14F-4D97-AF65-F5344CB8AC3E}">
        <p14:creationId xmlns:p14="http://schemas.microsoft.com/office/powerpoint/2010/main" val="18280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95536" y="1259624"/>
            <a:ext cx="8280920" cy="2313392"/>
          </a:xfrm>
          <a:prstGeom prst="round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1560" y="1628800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condenar Jesus, o concílio do Sinédrio se dirigiu a Pilatos para que confirmasse e executasse a sentença.</a:t>
            </a:r>
          </a:p>
        </p:txBody>
      </p:sp>
    </p:spTree>
    <p:extLst>
      <p:ext uri="{BB962C8B-B14F-4D97-AF65-F5344CB8AC3E}">
        <p14:creationId xmlns:p14="http://schemas.microsoft.com/office/powerpoint/2010/main" val="3474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43468" y="1628800"/>
            <a:ext cx="9001000" cy="1467457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-28032" y="2060848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857250" lvl="0" indent="-857250" algn="ctr">
              <a:buAutoNum type="romanUcPeriod"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Pilatos</a:t>
            </a: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o covarde</a:t>
            </a: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lvl="0" algn="ctr"/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12776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Pilatos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olhou para Jesus com olhos de pouco amigos. Ele fora tirado da cama às pressas. Queria resolver a questão o quanto antes.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988840"/>
            <a:ext cx="453650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impressionado com a presença, respostas ou silêncio de Jesus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556792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sacerdotes e principais pressionavam com atos de violência, mas Pilatos não viu motivos para condenar Jesus.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7904" y="1484784"/>
            <a:ext cx="453650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“Não ouves quantas acusações te fazem?”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(v. 13). Pilatos pressiona Jesus para que afirme Sua inocência ou que reconheça Sua culpa.</a:t>
            </a:r>
          </a:p>
        </p:txBody>
      </p:sp>
    </p:spTree>
    <p:extLst>
      <p:ext uri="{BB962C8B-B14F-4D97-AF65-F5344CB8AC3E}">
        <p14:creationId xmlns:p14="http://schemas.microsoft.com/office/powerpoint/2010/main" val="33159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1412776"/>
            <a:ext cx="453650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quem quereis que eu vos solte? (v. 17).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Pilatos estava certo de que a inocência de Jesus competindo com a maldade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Barrabás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faria com que o primeiro fosse o vencedor.</a:t>
            </a:r>
          </a:p>
        </p:txBody>
      </p:sp>
    </p:spTree>
    <p:extLst>
      <p:ext uri="{BB962C8B-B14F-4D97-AF65-F5344CB8AC3E}">
        <p14:creationId xmlns:p14="http://schemas.microsoft.com/office/powerpoint/2010/main" val="26146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512</Words>
  <Application>Microsoft Office PowerPoint</Application>
  <PresentationFormat>Apresentação na tela (4:3)</PresentationFormat>
  <Paragraphs>32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SM8551-SM8559</dc:title>
  <dc:subject>SM-NOS PASSOS DE JESUS</dc:subject>
  <dc:creator>Pr. MARCELO AUGUSTO DE CARVALHO</dc:creator>
  <cp:keywords>www.4tons.com</cp:keywords>
  <dc:description>COMÉRCIO PROIBIDO. USO PESSOAL</dc:description>
  <cp:lastModifiedBy>DSA - Ruth Leon</cp:lastModifiedBy>
  <cp:revision>26</cp:revision>
  <dcterms:created xsi:type="dcterms:W3CDTF">2013-11-12T23:41:26Z</dcterms:created>
  <dcterms:modified xsi:type="dcterms:W3CDTF">2013-11-19T18:12:38Z</dcterms:modified>
  <cp:category>SM-SEMANA SANTA 2014</cp:category>
</cp:coreProperties>
</file>