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93" r:id="rId6"/>
    <p:sldId id="308" r:id="rId7"/>
    <p:sldId id="310" r:id="rId8"/>
    <p:sldId id="311" r:id="rId9"/>
    <p:sldId id="316" r:id="rId10"/>
    <p:sldId id="318" r:id="rId11"/>
    <p:sldId id="319" r:id="rId12"/>
    <p:sldId id="320" r:id="rId13"/>
    <p:sldId id="321" r:id="rId14"/>
    <p:sldId id="324" r:id="rId15"/>
    <p:sldId id="329" r:id="rId16"/>
    <p:sldId id="330" r:id="rId17"/>
    <p:sldId id="331" r:id="rId18"/>
    <p:sldId id="332" r:id="rId19"/>
    <p:sldId id="278" r:id="rId20"/>
    <p:sldId id="307" r:id="rId21"/>
    <p:sldId id="328" r:id="rId22"/>
    <p:sldId id="28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9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76B-F35A-49F7-A1B7-CBD7AEBF7A55}" type="datetimeFigureOut">
              <a:rPr lang="pt-BR" smtClean="0"/>
              <a:t>28/11/2013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76119" y="476672"/>
            <a:ext cx="4536504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“Jesus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descansou, afinal. Findara o longo dia de vergonha e tortura. Ao introduzirem os derradeiros raios do sol poente o dia do sábado, o Filho de Deus estava em repouso, no sepulcro de José. Concluída Sua obra, as mãos cruzadas em paz, descansava durante as sagradas horas do sábado”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Desejado de Todas as Nações, p. 543).</a:t>
            </a:r>
          </a:p>
        </p:txBody>
      </p:sp>
    </p:spTree>
    <p:extLst>
      <p:ext uri="{BB962C8B-B14F-4D97-AF65-F5344CB8AC3E}">
        <p14:creationId xmlns:p14="http://schemas.microsoft.com/office/powerpoint/2010/main" val="2782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124744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concluiu a obra da criação, descansou no sábado, não porque estivesse cansando, mas para dar exemplo. Ele abençoou e santificou, ou seja, separou-o para uso sagrado.</a:t>
            </a:r>
          </a:p>
        </p:txBody>
      </p:sp>
    </p:spTree>
    <p:extLst>
      <p:ext uri="{BB962C8B-B14F-4D97-AF65-F5344CB8AC3E}">
        <p14:creationId xmlns:p14="http://schemas.microsoft.com/office/powerpoint/2010/main" val="18048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069747"/>
            <a:ext cx="410445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decidiu fazer o registro em duas tábuas de pedra e dar os Dez Mandamentos, escritos por Seu dedo, Ele incluiu o sábado como dia de repouso e de adoração especial para Ele.</a:t>
            </a:r>
          </a:p>
        </p:txBody>
      </p:sp>
    </p:spTree>
    <p:extLst>
      <p:ext uri="{BB962C8B-B14F-4D97-AF65-F5344CB8AC3E}">
        <p14:creationId xmlns:p14="http://schemas.microsoft.com/office/powerpoint/2010/main" val="36084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705470"/>
            <a:ext cx="453650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bradar “está consumado”, depois do “em tuas mãos encomendo meu espírito”, morto na tumba, descansou no sábado, conforme o mandamento que Ele mesmo havia estabelecido e, ao mesmo tempo, Seus seguidores assim também agiram.</a:t>
            </a:r>
          </a:p>
        </p:txBody>
      </p:sp>
    </p:spTree>
    <p:extLst>
      <p:ext uri="{BB962C8B-B14F-4D97-AF65-F5344CB8AC3E}">
        <p14:creationId xmlns:p14="http://schemas.microsoft.com/office/powerpoint/2010/main" val="27532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81625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3"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Passos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decisão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1340768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transformara em seguidor secreto de Jesus. Não tinha coragem de confessá-Lo publicamente, mas sentia afeto pelo Senhor. </a:t>
            </a:r>
          </a:p>
        </p:txBody>
      </p:sp>
    </p:spTree>
    <p:extLst>
      <p:ext uri="{BB962C8B-B14F-4D97-AF65-F5344CB8AC3E}">
        <p14:creationId xmlns:p14="http://schemas.microsoft.com/office/powerpoint/2010/main" val="2947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908720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José, nem Nicodemos haviam aceitado a Jesus como Salvador abertamente enquanto Ele vivia, mas tinham ouvido Seus ensinos e acompanharam bem de perto cada passo de Seu ministério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1840" y="1268760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Embora os discípulos tivessem esquecido as palavras do Salvador acerca de Sua morte, José e Nicodemos lembravam-se muito bem delas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738862"/>
            <a:ext cx="7704856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cenas ligadas com a morte de Jesus, que desanimaram os discípulos e abalaram sua fé, foram para esses líderes a prova incontestável de que Jesus era o Messias, levando-os a tomar uma posição firme ao Seu lado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Vida de Jesus, p. 113).</a:t>
            </a:r>
          </a:p>
        </p:txBody>
      </p:sp>
    </p:spTree>
    <p:extLst>
      <p:ext uri="{BB962C8B-B14F-4D97-AF65-F5344CB8AC3E}">
        <p14:creationId xmlns:p14="http://schemas.microsoft.com/office/powerpoint/2010/main" val="40960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Conclusão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196752"/>
            <a:ext cx="45365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Jesus que havia pregado com Sua vida e Palavra, seguia pregando em Sua morte e em Seu silêncio.</a:t>
            </a:r>
          </a:p>
        </p:txBody>
      </p:sp>
    </p:spTree>
    <p:extLst>
      <p:ext uri="{BB962C8B-B14F-4D97-AF65-F5344CB8AC3E}">
        <p14:creationId xmlns:p14="http://schemas.microsoft.com/office/powerpoint/2010/main" val="27947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052736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tumba e no silêncio, Ele nos ensinou a dar passos de austeridade, vivendo vida simples; passos de fidelidade, respeitando e aceitando-Lhe a vontade para nossa vida;</a:t>
            </a:r>
          </a:p>
        </p:txBody>
      </p:sp>
    </p:spTree>
    <p:extLst>
      <p:ext uri="{BB962C8B-B14F-4D97-AF65-F5344CB8AC3E}">
        <p14:creationId xmlns:p14="http://schemas.microsoft.com/office/powerpoint/2010/main" val="18280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95536" y="980728"/>
            <a:ext cx="8280920" cy="1815882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1052736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Naquele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sábado, Jesus também pregou, não de um púlpito, mas na tumba. Ele deu passos que nós também podemos imitar.</a:t>
            </a:r>
          </a:p>
        </p:txBody>
      </p:sp>
    </p:spTree>
    <p:extLst>
      <p:ext uri="{BB962C8B-B14F-4D97-AF65-F5344CB8AC3E}">
        <p14:creationId xmlns:p14="http://schemas.microsoft.com/office/powerpoint/2010/main" val="347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3468" y="1628800"/>
            <a:ext cx="9001000" cy="146745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2060848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Passos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austeridade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052736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sepultado para tornar mais certa Sua morte e mais gloriosa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ressurreição.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sepultura indicava que Ele realmente estava morto.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412776"/>
            <a:ext cx="45365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“Este foi ter com Pilatos e lhe pediu o corpo de Jesus. Então, Pilatos mandou que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lho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fosse entregue” (v. 58).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658870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tumba e a morte são o fim do pecador. Ainda que Ele não tivesse pecado próprio, levou os pecados de toda a humanidade sobre Si.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tinha pecados próprios também não teve sua própria tumba.</a:t>
            </a:r>
          </a:p>
        </p:txBody>
      </p:sp>
    </p:spTree>
    <p:extLst>
      <p:ext uri="{BB962C8B-B14F-4D97-AF65-F5344CB8AC3E}">
        <p14:creationId xmlns:p14="http://schemas.microsoft.com/office/powerpoint/2010/main" val="25897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628800"/>
            <a:ext cx="45365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em Sua vida, também em Sua morte, Jesus deu passos de austeridade.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09617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2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Passos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fidelidade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520</Words>
  <Application>Microsoft Office PowerPoint</Application>
  <PresentationFormat>Apresentação na tela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SM8551-SM8559</dc:title>
  <dc:subject>SM-NOS PASSOS DE JESUS</dc:subject>
  <dc:creator>Pr. MARCELO AUGUSTO DE CARVALHO</dc:creator>
  <cp:keywords>www.4tons.com</cp:keywords>
  <dc:description>COMÉRCIO PROIBIDO. USO PESSOAL</dc:description>
  <cp:lastModifiedBy>DSA - Ruth Leon</cp:lastModifiedBy>
  <cp:revision>28</cp:revision>
  <dcterms:created xsi:type="dcterms:W3CDTF">2013-11-12T23:41:26Z</dcterms:created>
  <dcterms:modified xsi:type="dcterms:W3CDTF">2013-11-28T18:13:53Z</dcterms:modified>
  <cp:category>SM-SEMANA SANTA 2014</cp:category>
</cp:coreProperties>
</file>