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6" r:id="rId2"/>
    <p:sldId id="256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90" r:id="rId14"/>
    <p:sldId id="267" r:id="rId15"/>
    <p:sldId id="274" r:id="rId16"/>
    <p:sldId id="276" r:id="rId17"/>
    <p:sldId id="291" r:id="rId18"/>
    <p:sldId id="292" r:id="rId19"/>
    <p:sldId id="293" r:id="rId20"/>
    <p:sldId id="294" r:id="rId21"/>
    <p:sldId id="281" r:id="rId22"/>
    <p:sldId id="282" r:id="rId23"/>
    <p:sldId id="283" r:id="rId24"/>
    <p:sldId id="284" r:id="rId25"/>
    <p:sldId id="286" r:id="rId26"/>
    <p:sldId id="295" r:id="rId27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2837" autoAdjust="0"/>
  </p:normalViewPr>
  <p:slideViewPr>
    <p:cSldViewPr>
      <p:cViewPr varScale="1">
        <p:scale>
          <a:sx n="62" d="100"/>
          <a:sy n="62" d="100"/>
        </p:scale>
        <p:origin x="1626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076E7-8046-454C-84C9-6B7763CC0ED2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D2865-C0FE-457F-B42E-F48CA6DA6E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82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400" b="1" dirty="0" smtClean="0">
                <a:solidFill>
                  <a:srgbClr val="FF0000"/>
                </a:solidFill>
              </a:rPr>
              <a:t>Pr. Marcelo Augusto de Carvalho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D2865-C0FE-457F-B42E-F48CA6DA6E7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44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Marcelo Augusto de Carvalho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D2865-C0FE-457F-B42E-F48CA6DA6E7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98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Marcelo Augusto de Carvalho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D2865-C0FE-457F-B42E-F48CA6DA6E7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301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94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4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9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0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8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0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9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6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6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2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15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S_VT_ABERTURA_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6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000">
        <p:fade/>
      </p:transition>
    </mc:Choice>
    <mc:Fallback xmlns="">
      <p:transition xmlns:p14="http://schemas.microsoft.com/office/powerpoint/2010/main" spd="med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763688" y="913602"/>
            <a:ext cx="3168352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 adoração a Deus “em espírito e em verdade” tinha sido suplantada pela glorificação dos homens, em uma rotina infindável de cerimônias criadas pelos homens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ctr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195736" y="483518"/>
            <a:ext cx="648832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000" b="1" dirty="0"/>
              <a:t>b) A religião estava perdendo seu poder.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18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195736" y="483518"/>
            <a:ext cx="648832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000" b="1" dirty="0"/>
              <a:t>c) Os valores foram abandonados.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817648" y="683573"/>
            <a:ext cx="6624736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Valores como verdade, honra, integridade, confiança e compaixão, estavam abandonando a Terra. Uma ganância implacável e ambição absorvente davam origem a uma desconfiança universal. </a:t>
            </a:r>
          </a:p>
          <a:p>
            <a:pPr lvl="0" algn="ctr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48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95736" y="483518"/>
            <a:ext cx="648832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000" b="1" dirty="0"/>
              <a:t>d) A religião era seus prazeres.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907704" y="764580"/>
            <a:ext cx="6762352" cy="12311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“Assim como as más paixões e os maus propósitos dos homens baniram a Deus de seus pensamentos, também o esquecimento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dEle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os inclinou mais fortemente para o mal.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07704" y="1914679"/>
            <a:ext cx="3024336" cy="1785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coração, amando o pecado, imputou a Deus os seus atributos, e tal concepção fortaleceu o poder do pecado...</a:t>
            </a:r>
          </a:p>
          <a:p>
            <a:pPr lvl="0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5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95736" y="483518"/>
            <a:ext cx="648832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000" b="1" dirty="0"/>
              <a:t>d) A religião era seus prazeres.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39752" y="1131590"/>
            <a:ext cx="6128280" cy="32008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...Propensos à satisfação própria, chegaram os homens a considerar a Deus tal como eles mesmos, a saber, como um Ser, cujo objetivo fosse a glorificação própria, cujas ordenanças se acomodassem a Seu próprio prazer; Ser este pelo qual fossem os homens elevados ou rebaixados, conforme favorecessem ou impedissem ao Seu propósito egoísta… O mundo todo estava-se tornando uma fossa de corrupção.” (Ellen G. White, Educação, p. 74,75).</a:t>
            </a:r>
          </a:p>
          <a:p>
            <a:pPr lvl="0" algn="ctr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43808" y="1563638"/>
            <a:ext cx="4904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II. O MUNDO DEPOIS DE CRISTO (d.C.) NASCER</a:t>
            </a:r>
            <a:endParaRPr lang="pt-BR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8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771800" y="1923678"/>
            <a:ext cx="5048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“Mas o anjo lhes disse: `Não tenham medo. Estou lhes trazendo boas novas de grande alegria, que são para todo o povo: Hoje, na cidade de Davi, lhes nasceu o Salvador que é Cristo, o Senhor’”.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580112" y="62753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Black" panose="020B0A04020102020204" pitchFamily="34" charset="0"/>
              </a:rPr>
              <a:t>Lucas </a:t>
            </a:r>
            <a:r>
              <a:rPr lang="pt-BR" sz="2400" b="1" dirty="0" smtClean="0">
                <a:latin typeface="Arial Black" panose="020B0A04020102020204" pitchFamily="34" charset="0"/>
              </a:rPr>
              <a:t>2:10-11</a:t>
            </a:r>
            <a:endParaRPr lang="pt-B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95736" y="483518"/>
            <a:ext cx="396044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000" b="1" dirty="0"/>
              <a:t>a) O Céu veio à Terra.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979712" y="1203598"/>
            <a:ext cx="3456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“Jesus olhou com infinita compaixão para o mundo em sua condição degradada. Assumiu a forma humana para que pudesse pôr-Se em contato com a humanidade e elevá-la. Veio buscar e salvar o perdido. Atingiu a maior profundeza da miséria e aflição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humana...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1059582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fim de tomar o homem do modo como o encontrou, um ser manchado pela corrupção, degradado pelo vício, depravado pelo pecado e unido a Satanás na apostasia, e elevá-lo a um lugar no Seu trono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(Ellen G. White, Fundamentos da Educação Cristã, p. 199).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95736" y="483518"/>
            <a:ext cx="396044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000" b="1" dirty="0"/>
              <a:t>a) O Céu veio à Terra.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7560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95736" y="483518"/>
            <a:ext cx="648832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000" b="1" dirty="0"/>
              <a:t>b) A excelência foi manifestada.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51720" y="1203598"/>
            <a:ext cx="6367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“Toda a excelência manifestada nas maiores e mais nobres almas da Terra, era reflexo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dEle.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A pureza e beneficência de José; a fé, mansidão, longanimidade de Moisés; a firmeza de Elias, a nobre integridade e firmeza de Daniel, o ardor e sacrifício próprio de Paulo, o poder mental e espiritual manifesto em todos estes homens e em todos os outros que viveram sobre a Terra, não foram senão centelhas procedentes do resplendor de Sua glória.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NEle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se encontrara o perfeito ideal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Ellen G. White, Educação, p. 73).</a:t>
            </a:r>
          </a:p>
        </p:txBody>
      </p:sp>
    </p:spTree>
    <p:extLst>
      <p:ext uri="{BB962C8B-B14F-4D97-AF65-F5344CB8AC3E}">
        <p14:creationId xmlns:p14="http://schemas.microsoft.com/office/powerpoint/2010/main" val="19618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95736" y="483518"/>
            <a:ext cx="439248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000" b="1" dirty="0"/>
              <a:t>c) Recebemos um Verdadeiro modelo.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2051720" y="1059582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“A fim de revelar este ideal como o único verdadeiro modelo a ser atingido; a fim de mostrar o que todo ser humano poderia tornar-se; o que mediante a habitação da divindade na humanidade se tornaria todos os que O recebessem — para isso veio Cristo ao mundo” </a:t>
            </a:r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Ellen G. White, </a:t>
            </a:r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Educação, p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. 73).</a:t>
            </a:r>
          </a:p>
        </p:txBody>
      </p:sp>
    </p:spTree>
    <p:extLst>
      <p:ext uri="{BB962C8B-B14F-4D97-AF65-F5344CB8AC3E}">
        <p14:creationId xmlns:p14="http://schemas.microsoft.com/office/powerpoint/2010/main" val="23561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22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95736" y="483518"/>
            <a:ext cx="648832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000" b="1" dirty="0"/>
              <a:t>d) Temos confirmação profética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2051720" y="1347614"/>
            <a:ext cx="3388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"Examinais as Escrituras, porque julgais ter nelas a vida eterna, e são elas mesmas que testificam de mim" (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5:39).</a:t>
            </a:r>
          </a:p>
        </p:txBody>
      </p:sp>
    </p:spTree>
    <p:extLst>
      <p:ext uri="{BB962C8B-B14F-4D97-AF65-F5344CB8AC3E}">
        <p14:creationId xmlns:p14="http://schemas.microsoft.com/office/powerpoint/2010/main" val="3526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99792" y="1635646"/>
            <a:ext cx="4904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III. ELE NASCEU POR VOCÊ </a:t>
            </a:r>
            <a:endParaRPr lang="pt-BR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9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22768" y="1347614"/>
            <a:ext cx="5048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ser o Rei da sua vida,</a:t>
            </a:r>
          </a:p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ser o Sacerdote da sua vida,</a:t>
            </a:r>
          </a:p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para ser o seu Sacrifício e morrer no seu, e no meu lugar, para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sermos</a:t>
            </a:r>
          </a:p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Sua alegria eterna.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298888" y="708203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Jesus nasceu por você: </a:t>
            </a:r>
          </a:p>
        </p:txBody>
      </p:sp>
    </p:spTree>
    <p:extLst>
      <p:ext uri="{BB962C8B-B14F-4D97-AF65-F5344CB8AC3E}">
        <p14:creationId xmlns:p14="http://schemas.microsoft.com/office/powerpoint/2010/main" val="23815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22144" y="1252507"/>
            <a:ext cx="4904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IV. ELE NASCEU PARA MOSTRAR O AMOR DO CÉU INTEIRO POR VOCÊ!</a:t>
            </a:r>
            <a:endParaRPr lang="pt-BR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35696" y="1275606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Jesus nasceu para transformar o “filho do trovão” no “discípulo do amor”. </a:t>
            </a:r>
          </a:p>
        </p:txBody>
      </p:sp>
    </p:spTree>
    <p:extLst>
      <p:ext uri="{BB962C8B-B14F-4D97-AF65-F5344CB8AC3E}">
        <p14:creationId xmlns:p14="http://schemas.microsoft.com/office/powerpoint/2010/main" val="130055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83768" y="2072049"/>
            <a:ext cx="504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16863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21912" y="1923678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porque Ele quer transformar os “filhos do trovão” de hoje em discípulos do amor!!! Fez tudo </a:t>
            </a: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isso,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porque</a:t>
            </a:r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565928" y="145634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JESUS nasceu</a:t>
            </a:r>
            <a:endParaRPr lang="pt-BR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0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13600" y="800408"/>
            <a:ext cx="403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Na Terceira Epístola de João, verso quatro, encontramos um João bem diferente daquele que começou a caminhar com Jesus. Antes o “filho do trovão”, agora o discípulo do “amor”.</a:t>
            </a:r>
            <a:endParaRPr lang="pt-BR" sz="2400" dirty="0" smtClean="0"/>
          </a:p>
          <a:p>
            <a:pPr lvl="0" algn="ctr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129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555526"/>
            <a:ext cx="36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 smtClean="0"/>
              <a:t>“Foi para nos redimir que Jesus viveu, sofreu e morreu. Ele tornou-se um ‘Homem de dores’ para que pudéssemos participar das alegrias eternas” </a:t>
            </a:r>
          </a:p>
          <a:p>
            <a:pPr lvl="0" algn="ctr"/>
            <a:endParaRPr lang="pt-BR" sz="2400" b="1" dirty="0"/>
          </a:p>
          <a:p>
            <a:pPr lvl="0" algn="ctr"/>
            <a:r>
              <a:rPr lang="pt-BR" sz="2400" b="1" dirty="0" smtClean="0"/>
              <a:t>(Ellen G. White, Caminho a Cristo, p. 13).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126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3768" y="1851670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“E SE JESUS NÃO TIVESSE NASCIDO?” </a:t>
            </a:r>
            <a:endParaRPr lang="pt-BR" sz="36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8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1059582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 smtClean="0"/>
              <a:t>O nascimento de Jesus não serviu apenas para dividir a história em a. C. e d. C., mas mudou completamente a maneira de viver.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740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3768" y="1707654"/>
            <a:ext cx="5552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I. O MUNDO ANTES DE CRISTO (a.C.) NASCER</a:t>
            </a:r>
            <a:endParaRPr lang="pt-BR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483518"/>
            <a:ext cx="648832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a) A vida se tornara falsa e artificial.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63688" y="883628"/>
            <a:ext cx="3240360" cy="34778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Quando Cristo veio à Terra, a humanidade parecia estar rapidamente atingindo seu ponto mais degradante. Os próprios fundamentos da sociedade estavam minados. </a:t>
            </a:r>
          </a:p>
          <a:p>
            <a:pPr lvl="0" algn="ctr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8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914</Words>
  <Application>Microsoft Office PowerPoint</Application>
  <PresentationFormat>Apresentação na tela (16:9)</PresentationFormat>
  <Paragraphs>65</Paragraphs>
  <Slides>26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Arial Black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SM8561-SM8569</dc:title>
  <dc:subject>SM-A PAIXÃO É VOCÊ</dc:subject>
  <dc:creator>Pr. MARCELO AUGUSTO DE CARVALHO</dc:creator>
  <cp:keywords>www.4tons.com</cp:keywords>
  <dc:description>COMÉRCIO PROIBIDO. USO PESSOAL</dc:description>
  <cp:lastModifiedBy>pr. marcelo carvalho</cp:lastModifiedBy>
  <cp:revision>21</cp:revision>
  <dcterms:created xsi:type="dcterms:W3CDTF">2014-09-10T23:56:59Z</dcterms:created>
  <dcterms:modified xsi:type="dcterms:W3CDTF">2015-02-22T13:22:58Z</dcterms:modified>
  <cp:category>SM-SEMANA SANTA 2015</cp:category>
</cp:coreProperties>
</file>