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3" r:id="rId2"/>
    <p:sldId id="256" r:id="rId3"/>
    <p:sldId id="257" r:id="rId4"/>
    <p:sldId id="299" r:id="rId5"/>
    <p:sldId id="263" r:id="rId6"/>
    <p:sldId id="316" r:id="rId7"/>
    <p:sldId id="317" r:id="rId8"/>
    <p:sldId id="318" r:id="rId9"/>
    <p:sldId id="319" r:id="rId10"/>
    <p:sldId id="320" r:id="rId11"/>
    <p:sldId id="321" r:id="rId12"/>
    <p:sldId id="332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286" r:id="rId21"/>
    <p:sldId id="313" r:id="rId22"/>
    <p:sldId id="329" r:id="rId23"/>
    <p:sldId id="330" r:id="rId24"/>
    <p:sldId id="331" r:id="rId25"/>
    <p:sldId id="295" r:id="rId2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811" autoAdjust="0"/>
  </p:normalViewPr>
  <p:slideViewPr>
    <p:cSldViewPr>
      <p:cViewPr varScale="1">
        <p:scale>
          <a:sx n="64" d="100"/>
          <a:sy n="64" d="100"/>
        </p:scale>
        <p:origin x="156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A4CBB-184B-41BA-9582-246FC081CCE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11336-34AE-4D11-9686-E80A6AEB00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Marcelo Augusto de Carvalho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11336-34AE-4D11-9686-E80A6AEB007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36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Marcelo Augusto de Carvalho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11336-34AE-4D11-9686-E80A6AEB007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768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11336-34AE-4D11-9686-E80A6AEB007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08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94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940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89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0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183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0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9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6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6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27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10410-67C3-4592-81B2-12B8DB9B31FF}" type="datetimeFigureOut">
              <a:rPr lang="pt-BR" smtClean="0"/>
              <a:t>22/02/2015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F6B7B-4D9C-49F9-8CB7-CD29BC83DB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15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S_VT_ABERTURA_0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000">
        <p:fade/>
      </p:transition>
    </mc:Choice>
    <mc:Fallback xmlns="">
      <p:transition xmlns:p14="http://schemas.microsoft.com/office/powerpoint/2010/main" spd="med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51720" y="973691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Sua encarnação e crucifixão são as principais evidências que Ele virá em glória e majestade para então ser considerado como sempre deveria ter sido.</a:t>
            </a:r>
          </a:p>
        </p:txBody>
      </p:sp>
    </p:spTree>
    <p:extLst>
      <p:ext uri="{BB962C8B-B14F-4D97-AF65-F5344CB8AC3E}">
        <p14:creationId xmlns:p14="http://schemas.microsoft.com/office/powerpoint/2010/main" val="17591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517436"/>
            <a:ext cx="3024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“Há mais de 1.500 profecias sobre a segunda vinda de Jesus, registradas na Bíblia. Para cada profecia sobre a primeira vinda de Jesus no Antigo Testamento, há oito que predizem a Sua segunda vinda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11760" y="2859782"/>
            <a:ext cx="4248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...A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volta de Jesus é mencionada uma vez em cada cinco versículos do Novo Testamento” </a:t>
            </a: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(Mark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Finley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Estudando</a:t>
            </a: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Juntos,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p. 26).</a:t>
            </a:r>
          </a:p>
        </p:txBody>
      </p:sp>
    </p:spTree>
    <p:extLst>
      <p:ext uri="{BB962C8B-B14F-4D97-AF65-F5344CB8AC3E}">
        <p14:creationId xmlns:p14="http://schemas.microsoft.com/office/powerpoint/2010/main" val="729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8112" y="987574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Prezados amigos e irmãos, JESUS É O “SINAL”. Muitos focam nos acontecimentos, mas isso não é seguro. Só há segurança em concentrar-nos em Jesus, ontem, hoje e sempre. </a:t>
            </a:r>
          </a:p>
        </p:txBody>
      </p:sp>
    </p:spTree>
    <p:extLst>
      <p:ext uri="{BB962C8B-B14F-4D97-AF65-F5344CB8AC3E}">
        <p14:creationId xmlns:p14="http://schemas.microsoft.com/office/powerpoint/2010/main" val="8100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841811"/>
            <a:ext cx="41044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Jesus ainda não voltou porque espera que Seus filhos aceitem seu sacrifício e se arrependam. “O Senhor não demora em cumprir a sua promessa, como julgam alguns. Pelo contrário, Ele é paciente com vocês, não querendo que ninguém pereça, mas que todos cheguem ao arrependimento” (2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3:9).</a:t>
            </a:r>
          </a:p>
        </p:txBody>
      </p:sp>
    </p:spTree>
    <p:extLst>
      <p:ext uri="{BB962C8B-B14F-4D97-AF65-F5344CB8AC3E}">
        <p14:creationId xmlns:p14="http://schemas.microsoft.com/office/powerpoint/2010/main" val="595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1563638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III. ELE JULGARÁ A CADA UM CONFORME SUAS OBRAS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4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3688" y="699542"/>
            <a:ext cx="360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tema bíblico do juízo está relacionado com a Segunda Vinda de Jesus. O fato é que “todos comparecerão” a este juízo (2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5:10), e “todas as coisas” serão julgadas, as “boas e as más”, as conhecidas e as escondidas (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12:14). </a:t>
            </a:r>
          </a:p>
        </p:txBody>
      </p:sp>
    </p:spTree>
    <p:extLst>
      <p:ext uri="{BB962C8B-B14F-4D97-AF65-F5344CB8AC3E}">
        <p14:creationId xmlns:p14="http://schemas.microsoft.com/office/powerpoint/2010/main" val="4157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699792" y="1701890"/>
            <a:ext cx="5472608" cy="19389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Eu sou o Senhor que sonda o coração e examina a mente, para recompensar a cada um de acordo com a sua conduta, de acordo com as suas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obras“</a:t>
            </a:r>
          </a:p>
          <a:p>
            <a:pPr algn="ctr"/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Jr 17:10).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835696" y="1501835"/>
            <a:ext cx="4536504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Fase – Juízo de Investigação </a:t>
            </a:r>
          </a:p>
        </p:txBody>
      </p:sp>
    </p:spTree>
    <p:extLst>
      <p:ext uri="{BB962C8B-B14F-4D97-AF65-F5344CB8AC3E}">
        <p14:creationId xmlns:p14="http://schemas.microsoft.com/office/powerpoint/2010/main" val="1177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55776" y="1294477"/>
            <a:ext cx="5620200" cy="25545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“Não fiquem admirados com isto, pois está chegando a hora em que todos os que estiverem nos túmulos ouvirão a sua voz e sairão; os que fizeram o bem ressuscitarão para a vida, e os que fizeram o mal ressuscitarão para serem condenados” </a:t>
            </a: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5:28, 29).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91680" y="1094422"/>
            <a:ext cx="4536504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Fase – Juízo de Comprovação </a:t>
            </a:r>
          </a:p>
        </p:txBody>
      </p:sp>
    </p:spTree>
    <p:extLst>
      <p:ext uri="{BB962C8B-B14F-4D97-AF65-F5344CB8AC3E}">
        <p14:creationId xmlns:p14="http://schemas.microsoft.com/office/powerpoint/2010/main" val="185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555776" y="1294477"/>
            <a:ext cx="5620200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“E se alguém não foi achado inscrito no livro da Vida, esse foi lançado para dentro do lago de fogo” (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20:15).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691680" y="1094422"/>
            <a:ext cx="4536504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Fase – Juízo de Execução </a:t>
            </a:r>
          </a:p>
        </p:txBody>
      </p:sp>
    </p:spTree>
    <p:extLst>
      <p:ext uri="{BB962C8B-B14F-4D97-AF65-F5344CB8AC3E}">
        <p14:creationId xmlns:p14="http://schemas.microsoft.com/office/powerpoint/2010/main" val="25948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22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67744" y="1923678"/>
            <a:ext cx="504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16863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4104" y="627534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Ao olhar </a:t>
            </a:r>
            <a:r>
              <a:rPr lang="pt-BR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</a:t>
            </a:r>
          </a:p>
          <a:p>
            <a:pPr algn="ctr"/>
            <a:r>
              <a:rPr lang="pt-BR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 </a:t>
            </a:r>
            <a:r>
              <a:rPr lang="pt-BR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passado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79712" y="1635646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eu encontro salvação na Cruz de Cristo. Ali Ele me concedeu a justificação dos pecados.</a:t>
            </a:r>
          </a:p>
        </p:txBody>
      </p:sp>
    </p:spTree>
    <p:extLst>
      <p:ext uri="{BB962C8B-B14F-4D97-AF65-F5344CB8AC3E}">
        <p14:creationId xmlns:p14="http://schemas.microsoft.com/office/powerpoint/2010/main" val="184575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65889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Ao olhar para o presente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835696" y="1563638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 ver o que Ele faz por mim no Santuário Celestial, eu encontro santificação, pois Ele me dá poder para vencer o pecado. </a:t>
            </a:r>
          </a:p>
        </p:txBody>
      </p:sp>
    </p:spTree>
    <p:extLst>
      <p:ext uri="{BB962C8B-B14F-4D97-AF65-F5344CB8AC3E}">
        <p14:creationId xmlns:p14="http://schemas.microsoft.com/office/powerpoint/2010/main" val="10153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555525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Ao olhar </a:t>
            </a:r>
            <a:r>
              <a:rPr lang="pt-BR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para</a:t>
            </a:r>
          </a:p>
          <a:p>
            <a:pPr algn="ctr"/>
            <a:r>
              <a:rPr lang="pt-BR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 </a:t>
            </a:r>
            <a:r>
              <a:rPr lang="pt-BR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futuro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79712" y="1528098"/>
            <a:ext cx="30243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quando Ele voltar, eu terei a glorificação. Viveremos a glória eternal do que Ele já preparou para cada um dos que “amam a Sua vinda”. </a:t>
            </a:r>
          </a:p>
        </p:txBody>
      </p:sp>
    </p:spTree>
    <p:extLst>
      <p:ext uri="{BB962C8B-B14F-4D97-AF65-F5344CB8AC3E}">
        <p14:creationId xmlns:p14="http://schemas.microsoft.com/office/powerpoint/2010/main" val="28346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07704" y="1419622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amor não pode ser interpretado, mas vivido. Só Deus, que é Amor, pode colocar amor em nosso coração.</a:t>
            </a:r>
          </a:p>
        </p:txBody>
      </p:sp>
    </p:spTree>
    <p:extLst>
      <p:ext uri="{BB962C8B-B14F-4D97-AF65-F5344CB8AC3E}">
        <p14:creationId xmlns:p14="http://schemas.microsoft.com/office/powerpoint/2010/main" val="248695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3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0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3768" y="1923678"/>
            <a:ext cx="464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“já agora a coroa da justiça me está guardada, a qual o Senhor, justo Juiz, me dará naquele </a:t>
            </a:r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dia” 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580112" y="61300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latin typeface="Arial Black" panose="020B0A04020102020204" pitchFamily="34" charset="0"/>
              </a:rPr>
              <a:t>2 TIMÓTEO 4:8</a:t>
            </a:r>
            <a:endParaRPr lang="pt-BR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1923678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I. ANTES DE VIR, ELE PROMETEU VOLTAR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8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79712" y="627534"/>
            <a:ext cx="29523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Existem centenas de textos proféticos no Novo Testamento que falam da volta de Jesus. Mas o incrível é que existem outros textos que falam da Segunda Vinda, anteriores a sua vinda ao mundo pela primeira vez. </a:t>
            </a:r>
          </a:p>
        </p:txBody>
      </p:sp>
    </p:spTree>
    <p:extLst>
      <p:ext uri="{BB962C8B-B14F-4D97-AF65-F5344CB8AC3E}">
        <p14:creationId xmlns:p14="http://schemas.microsoft.com/office/powerpoint/2010/main" val="36069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7368" y="981244"/>
            <a:ext cx="6279296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testemunho de Jó: Jó 19:25, 26.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077368" y="1523568"/>
            <a:ext cx="6279296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testemunho de Enoque: Judas versos 14 e 15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77368" y="2059562"/>
            <a:ext cx="6279296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testemunho do salmista: Salmo 50:3-5	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077368" y="2603688"/>
            <a:ext cx="6279296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testemunho de Isaías: Isaías 25:8,9	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077368" y="3179752"/>
            <a:ext cx="6311056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testemunho de Daniel: Daniel 2:45, Daniel </a:t>
            </a:r>
            <a:r>
              <a:rPr lang="pt-BR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12:1</a:t>
            </a:r>
            <a:endParaRPr lang="pt-B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11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27784" y="987574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 incrível é que essas profecias foram dadas antes de Jesus vir pela primeira vez e se estendem além das profecias Messiânicas que vimos no primeiro tema desta semana.</a:t>
            </a:r>
          </a:p>
        </p:txBody>
      </p:sp>
    </p:spTree>
    <p:extLst>
      <p:ext uri="{BB962C8B-B14F-4D97-AF65-F5344CB8AC3E}">
        <p14:creationId xmlns:p14="http://schemas.microsoft.com/office/powerpoint/2010/main" val="17828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95736" y="1923678"/>
            <a:ext cx="612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II. SE ELE VEIO, É SINAL DE QUE VOLTARÁ.</a:t>
            </a:r>
            <a:endParaRPr lang="pt-BR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683</Words>
  <Application>Microsoft Office PowerPoint</Application>
  <PresentationFormat>Apresentação na tela (16:9)</PresentationFormat>
  <Paragraphs>50</Paragraphs>
  <Slides>25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SM8561-SM8569</dc:title>
  <dc:subject>SM-A PAIXÃO É VOCÊ</dc:subject>
  <dc:creator>Pr. MARCELO AUGUSTO DE CARVALHO</dc:creator>
  <cp:keywords>www.4tons.com</cp:keywords>
  <dc:description>COMÉRCIO PROIBIDO. USO PESSOAL</dc:description>
  <cp:lastModifiedBy>pr. marcelo carvalho</cp:lastModifiedBy>
  <cp:revision>55</cp:revision>
  <dcterms:created xsi:type="dcterms:W3CDTF">2014-09-10T23:56:59Z</dcterms:created>
  <dcterms:modified xsi:type="dcterms:W3CDTF">2015-02-22T13:24:49Z</dcterms:modified>
  <cp:category>SM-SEMANA SANTA 2015</cp:category>
</cp:coreProperties>
</file>