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67" r:id="rId15"/>
    <p:sldId id="268" r:id="rId16"/>
    <p:sldId id="271" r:id="rId17"/>
    <p:sldId id="272" r:id="rId18"/>
    <p:sldId id="273" r:id="rId19"/>
    <p:sldId id="274" r:id="rId20"/>
    <p:sldId id="275" r:id="rId21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8" d="100"/>
          <a:sy n="128" d="100"/>
        </p:scale>
        <p:origin x="-1050" y="-9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22/09/2016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6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22/09/2016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421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22/09/2016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5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22/09/2016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049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22/09/2016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309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22/09/2016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930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22/09/2016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63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22/09/2016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386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22/09/2016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33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22/09/2016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50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E7DC3-4678-4DCA-9C81-EE6B35F4D4B9}" type="datetimeFigureOut">
              <a:rPr lang="pt-BR" smtClean="0"/>
              <a:t>22/09/2016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88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E7DC3-4678-4DCA-9C81-EE6B35F4D4B9}" type="datetimeFigureOut">
              <a:rPr lang="pt-BR" smtClean="0"/>
              <a:t>22/09/2016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0C7569-F2FF-42EF-BFA4-901E4DC1222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95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93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471592" y="1129308"/>
            <a:ext cx="36724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effectLst>
                  <a:glow rad="127000">
                    <a:schemeClr val="bg1"/>
                  </a:glow>
                </a:effectLst>
              </a:rPr>
              <a:t>Houve momentos importantes na experiência do povo, nos quais Deus não apenas falou com Moisés, mas lhe pediu que compartilhasse suas palavras e experiências, por escrito, com o povo.</a:t>
            </a:r>
            <a:endParaRPr lang="pt-BR" sz="24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870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842614" y="1057300"/>
            <a:ext cx="313285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Quando mantemos relação estreita com Ele, necessariamente somos Sua voz para aqueles que nos rodeiam. </a:t>
            </a:r>
            <a:endParaRPr lang="pt-BR" sz="28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805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932040" y="1280489"/>
            <a:ext cx="421196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Êxodo 17:14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97809" y="2785492"/>
            <a:ext cx="4104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glow rad="127000">
                    <a:schemeClr val="bg1"/>
                  </a:glow>
                </a:effectLst>
              </a:rPr>
              <a:t>O povo acabara de murmurar contra Moisés e contra Deus. </a:t>
            </a:r>
            <a:endParaRPr lang="pt-BR" sz="32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451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9512" y="1273324"/>
            <a:ext cx="38164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Você possui uma Bíblia? Consiga uma, pois é a melhor forma que temos de iniciar uma relação íntima com nosso Deus. Através de suas linhas você O conhecerá profundamente.</a:t>
            </a:r>
            <a:endParaRPr lang="pt-BR" sz="28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572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043608" y="2785492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glow rad="127000">
                    <a:schemeClr val="bg1"/>
                  </a:glow>
                </a:effectLst>
              </a:rPr>
              <a:t>Esse episódio registra o otimismo do povo.</a:t>
            </a:r>
            <a:endParaRPr lang="pt-BR" sz="3200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932040" y="1280489"/>
            <a:ext cx="4211960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Êxodo 17:14</a:t>
            </a:r>
            <a:endParaRPr lang="pt-B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76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635896" y="1489348"/>
            <a:ext cx="49075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effectLst>
                  <a:glow rad="127000">
                    <a:schemeClr val="bg1"/>
                  </a:glow>
                </a:effectLst>
              </a:rPr>
              <a:t>Que contraste! O livro escrito por Moisés e ouvido pelo povo era um poderoso testemunho contra eles. </a:t>
            </a:r>
            <a:endParaRPr lang="pt-BR" sz="32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923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239757" y="769268"/>
            <a:ext cx="49075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Sua Palavra nos lembra das maravilhas que Ele nos prometeu. Assim como agiu no passado, irá fazer o mesmo conosco no presente. Porém, quão facilmente nos esquecemos de que temos um Deus poderoso ao nosso lado! </a:t>
            </a:r>
            <a:endParaRPr lang="pt-BR" sz="28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715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148064" y="1201316"/>
            <a:ext cx="345638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Devemos permitir que a Bíblia refresque a nossa memória e nos convide a confiar nas vitórias que Deus nos dará. </a:t>
            </a:r>
            <a:endParaRPr lang="pt-BR" sz="28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516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660233" y="697260"/>
            <a:ext cx="39604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Deus é um Deus de oportunidades. Cada erro que cometemos é uma oportunidade na qual Ele nos mostra Sua graça e fidelidade. A Bíblia dá testemunho disso.</a:t>
            </a:r>
            <a:endParaRPr lang="pt-BR" sz="28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890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4932040" y="769268"/>
            <a:ext cx="39604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O segredo de Moisés foi simples: ele falava com Deus. Você tem a mesma oportunidade. Você pode viver a vida com esperança ao confiar na Palavra de Deus. </a:t>
            </a:r>
            <a:endParaRPr lang="pt-BR" sz="28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0449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17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06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345332"/>
            <a:ext cx="289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Hebreus </a:t>
            </a:r>
            <a:r>
              <a:rPr lang="pt-BR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1:1, 2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971600" y="2641476"/>
            <a:ext cx="7272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i="1" dirty="0"/>
              <a:t>“Havendo Deus, outrora, falado, muitas vezes e de muitas maneiras, aos pais, pelos profetas, nestes últimos dias, nos falou pelo Filho</a:t>
            </a:r>
            <a:r>
              <a:rPr lang="pt-BR" sz="2800" b="1" i="1" dirty="0" smtClean="0"/>
              <a:t>”. </a:t>
            </a:r>
            <a:endParaRPr lang="pt-BR" sz="2800" b="1" i="1" dirty="0"/>
          </a:p>
        </p:txBody>
      </p:sp>
    </p:spTree>
    <p:extLst>
      <p:ext uri="{BB962C8B-B14F-4D97-AF65-F5344CB8AC3E}">
        <p14:creationId xmlns:p14="http://schemas.microsoft.com/office/powerpoint/2010/main" val="80290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51520" y="1489348"/>
            <a:ext cx="38164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Deus sempre buscou Se dar a conhecer. Antes que o pecado impusesse uma barreira entre Ele e nós, a comunicação com Deus era pessoal e direta.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60826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51520" y="1201316"/>
            <a:ext cx="33843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/>
              <a:t>Vários séculos se passaram e a Bíblia registra a experiência de um homem</a:t>
            </a:r>
          </a:p>
          <a:p>
            <a:pPr algn="ctr"/>
            <a:r>
              <a:rPr lang="pt-BR" sz="2800" b="1" dirty="0" smtClean="0"/>
              <a:t>que mantinha comunicação sumamente íntima e direta com Deus. Seu nome era Moisés. 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44669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613223" y="1921396"/>
            <a:ext cx="33843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Deus conhecia Moisés face a face e, nessa experiência, Moisés também conheceu a Deus.</a:t>
            </a:r>
            <a:endParaRPr lang="pt-BR" sz="28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611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23528" y="2497460"/>
            <a:ext cx="45365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Em diversas ocasiões, a Bíblia assinala que Deus tomou a iniciativa de chamar e falar com Moisés, além de responder às suas inquietações.</a:t>
            </a:r>
            <a:endParaRPr lang="pt-BR" sz="28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8952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923928" y="1149959"/>
            <a:ext cx="45365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Depois de fugir do Egito, Moisés passou 40 anos no deserto de </a:t>
            </a:r>
            <a:r>
              <a:rPr lang="pt-BR" sz="2800" b="1" dirty="0" err="1" smtClean="0">
                <a:effectLst>
                  <a:glow rad="127000">
                    <a:schemeClr val="bg1"/>
                  </a:glow>
                </a:effectLst>
              </a:rPr>
              <a:t>Midiã</a:t>
            </a:r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. Para trás ficaram os dias da realeza e de seu poder na corte egípcia. </a:t>
            </a:r>
            <a:endParaRPr lang="pt-BR" sz="28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134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23528" y="1705372"/>
            <a:ext cx="511256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effectLst>
                  <a:glow rad="127000">
                    <a:schemeClr val="bg1"/>
                  </a:glow>
                </a:effectLst>
              </a:rPr>
              <a:t>Ele poderia ter perfeitamente rejeitado o apelo de Deus e, até mesmo, não se sentiu digno de tão honroso convite para servi-Lo, mas tomou a melhor decisão de sua vida: a partir daquele momento, tudo mudaria. </a:t>
            </a:r>
            <a:endParaRPr lang="pt-BR" sz="2800" b="1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633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456</Words>
  <Application>Microsoft Office PowerPoint</Application>
  <PresentationFormat>Apresentação na tela (16:10)</PresentationFormat>
  <Paragraphs>21</Paragraphs>
  <Slides>20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SEMANA DA ESPERANÇA 2016</dc:subject>
  <dc:creator>Pr. MARCELO AUGUSTO DE CARVALHO</dc:creator>
  <cp:keywords>www.4tons.com.br</cp:keywords>
  <dc:description>COMÉRCIO PROIBIDO. USO PESSOAL</dc:description>
  <cp:lastModifiedBy>Evangelismo 002</cp:lastModifiedBy>
  <cp:revision>8</cp:revision>
  <dcterms:created xsi:type="dcterms:W3CDTF">2016-09-19T11:09:28Z</dcterms:created>
  <dcterms:modified xsi:type="dcterms:W3CDTF">2016-09-22T11:49:03Z</dcterms:modified>
  <cp:category>SM-EVANGELISMO</cp:category>
</cp:coreProperties>
</file>