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75" r:id="rId8"/>
    <p:sldId id="263" r:id="rId9"/>
    <p:sldId id="276" r:id="rId10"/>
    <p:sldId id="264" r:id="rId11"/>
    <p:sldId id="265" r:id="rId12"/>
    <p:sldId id="266" r:id="rId13"/>
    <p:sldId id="270" r:id="rId14"/>
    <p:sldId id="268" r:id="rId15"/>
    <p:sldId id="271" r:id="rId16"/>
    <p:sldId id="272" r:id="rId17"/>
    <p:sldId id="277" r:id="rId1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2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0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3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7DC3-4678-4DCA-9C81-EE6B35F4D4B9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7569-F2FF-42EF-BFA4-901E4DC1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5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3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489348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Não surpreende que, à medida que ele avançava em idade, igualmente em suas boas ações, Josias sentia que algo mais deveria ser feito. </a:t>
            </a:r>
            <a:endParaRPr lang="pt-BR" sz="32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3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68622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Deus havia preparado uma surpresa para o rei Josias. Em sua boa iniciativa de reparar o templo, ele estava dando oportunidade a Deus para que Se revelasse de forma mais clara. 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273324"/>
            <a:ext cx="3899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Em seu encontro com Deus, por meio de Sua lei, foram-lhe abertos os olhos para uma grande verdade: tudo o que ele havia feito, embora bom, jamais estaria à altura do elevado ideal de Deus.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48064" y="841276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 Fazer o que é correto e agir com justiça é sempre melhor do que viver fazendo o mal. </a:t>
            </a:r>
            <a:endParaRPr lang="pt-BR" sz="32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769268"/>
            <a:ext cx="4907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Quando mesmo em nossa boa conduta não temos paz, Deus nos lembra de que esse não é o caminho e que devemos entregar-Lhe nossas faltas e fracassos. Ele nos dá a paz que as nossas ações jamais nos poderão dar. 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2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489348"/>
            <a:ext cx="5223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glow rad="127000">
                    <a:schemeClr val="bg1"/>
                  </a:glow>
                </a:effectLst>
              </a:rPr>
              <a:t>Em nosso estado caído e pecaminoso, naturalmente fracassaremos em tentar alcançar a ética de Deus. Porém, guardar a lei também significa reconhecer o diagnóstico que ela faz de nós: erramos; mas quando reconhecemos o erro, há um Deus disposto a perdoar.</a:t>
            </a:r>
            <a:endParaRPr lang="pt-BR" sz="24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1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47864" y="830238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Para ser salvo você não necessita simplesmente ser bom, mas sim fazer a vontade do Senhor, crer </a:t>
            </a:r>
            <a:r>
              <a:rPr lang="pt-BR" sz="2800" b="1" dirty="0" err="1" smtClean="0">
                <a:effectLst>
                  <a:glow rad="127000">
                    <a:schemeClr val="bg1"/>
                  </a:glow>
                </a:effectLst>
              </a:rPr>
              <a:t>nEle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, seguir Seus conselhos e, por meio </a:t>
            </a:r>
            <a:r>
              <a:rPr lang="pt-BR" sz="2800" b="1" dirty="0" err="1" smtClean="0">
                <a:effectLst>
                  <a:glow rad="127000">
                    <a:schemeClr val="bg1"/>
                  </a:glow>
                </a:effectLst>
              </a:rPr>
              <a:t>dEle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, reconhecer sua condição, confessar seu pecado, arrepender-se e entregar-Lhe sua vida, pois Ele está disposto a recebê-lo. 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1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1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5332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Salmos 40:8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26414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/>
              <a:t>“Agrada-me fazer a tua vontade, ó Deus meu; dentro do meu coração, está a tua lei”. 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8029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80112" y="134533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glow rad="127000">
                    <a:schemeClr val="bg1"/>
                  </a:glow>
                </a:effectLst>
              </a:rPr>
              <a:t>Em nosso esforço para sermos bons, realizamos boas obras. </a:t>
            </a:r>
            <a:endParaRPr lang="pt-BR" sz="32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1201316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Se o fato de ser bom não é garantia para a ausência de problemas, então por que ser bom?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1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489347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A Bíblia nos apresenta a vida de um homem que era bom. Ele fez muitas coisas admiráveis, mas chegou um momento em sua vida quando se deu conta de que nunca poderia alcançar o bem máximo que lhe daria paz.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5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904553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2 Reis 22 e 2 Crônicas 34 nos informam a respeito do que ele “fez certo</a:t>
            </a:r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”.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6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561356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No oitavo ano de seu reinado ele procurou buscar a Deus com maior dedicação.  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561356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27000">
                    <a:schemeClr val="bg1"/>
                  </a:glow>
                </a:effectLst>
              </a:rPr>
              <a:t>No 18º ano de seu reinado  ele decide avançar um pouco mais na busca do bem para si e para seu povo.</a:t>
            </a:r>
            <a:endParaRPr lang="pt-BR" sz="28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418</Words>
  <Application>Microsoft Office PowerPoint</Application>
  <PresentationFormat>Apresentação na tela (16:10)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ESPERANÇA 2016</dc:subject>
  <dc:creator>Pr. MARCELO AUGUSTO DE CARVALHO</dc:creator>
  <cp:keywords>www.4tons.com.br</cp:keywords>
  <dc:description>COMÉRCIO PROIBIDO. USO PESSOAL</dc:description>
  <cp:lastModifiedBy>Evangelismo 002</cp:lastModifiedBy>
  <cp:revision>12</cp:revision>
  <dcterms:created xsi:type="dcterms:W3CDTF">2016-09-19T11:09:28Z</dcterms:created>
  <dcterms:modified xsi:type="dcterms:W3CDTF">2016-09-21T12:46:28Z</dcterms:modified>
  <cp:category>SM-EVANGELISMO</cp:category>
</cp:coreProperties>
</file>