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83" r:id="rId6"/>
    <p:sldId id="281" r:id="rId7"/>
    <p:sldId id="278" r:id="rId8"/>
    <p:sldId id="262" r:id="rId9"/>
    <p:sldId id="280" r:id="rId10"/>
    <p:sldId id="284" r:id="rId11"/>
    <p:sldId id="261" r:id="rId12"/>
    <p:sldId id="263" r:id="rId13"/>
    <p:sldId id="276" r:id="rId14"/>
    <p:sldId id="285" r:id="rId15"/>
    <p:sldId id="282" r:id="rId16"/>
    <p:sldId id="264" r:id="rId17"/>
    <p:sldId id="286" r:id="rId18"/>
    <p:sldId id="277" r:id="rId19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8" d="100"/>
          <a:sy n="128" d="100"/>
        </p:scale>
        <p:origin x="-1050" y="-9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21/09/2016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76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21/09/2016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421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21/09/2016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5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21/09/2016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04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21/09/2016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309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21/09/2016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930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21/09/2016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63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21/09/2016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8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21/09/2016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33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21/09/2016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0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21/09/2016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88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E7DC3-4678-4DCA-9C81-EE6B35F4D4B9}" type="datetimeFigureOut">
              <a:rPr lang="pt-BR" smtClean="0"/>
              <a:t>21/09/2016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5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3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23528" y="1417340"/>
            <a:ext cx="41044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Aquele a quem perseguia havia saído a seu encontro com poder. Tudo o que alguma vez ele considerou como correto estava agora sendo desafiado, depois do encontro com Jesus. </a:t>
            </a:r>
          </a:p>
        </p:txBody>
      </p:sp>
    </p:spTree>
    <p:extLst>
      <p:ext uri="{BB962C8B-B14F-4D97-AF65-F5344CB8AC3E}">
        <p14:creationId xmlns:p14="http://schemas.microsoft.com/office/powerpoint/2010/main" val="365224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067944" y="553244"/>
            <a:ext cx="4608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effectLst>
                  <a:glow rad="127000">
                    <a:schemeClr val="bg1"/>
                  </a:glow>
                </a:effectLst>
              </a:rPr>
              <a:t>Qualquer que tenha sido a reputação de Saulo, seu passado e suas ações, a ordem do Senhor foi suficiente para que Ananias a obedecesse. O primeiro que ele diz a Saulo é: “irmão” </a:t>
            </a:r>
          </a:p>
        </p:txBody>
      </p:sp>
    </p:spTree>
    <p:extLst>
      <p:ext uri="{BB962C8B-B14F-4D97-AF65-F5344CB8AC3E}">
        <p14:creationId xmlns:p14="http://schemas.microsoft.com/office/powerpoint/2010/main" val="380611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23528" y="1417340"/>
            <a:ext cx="43924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Quando Deus nos declara dignos de estar em Sua presença, de servi-Lo e de sermos transformados por Ele, já fazemos parte de sua família; somos filhos de Deus e cada cristão é nosso irmão e irmã.</a:t>
            </a:r>
          </a:p>
        </p:txBody>
      </p:sp>
    </p:spTree>
    <p:extLst>
      <p:ext uri="{BB962C8B-B14F-4D97-AF65-F5344CB8AC3E}">
        <p14:creationId xmlns:p14="http://schemas.microsoft.com/office/powerpoint/2010/main" val="198134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07504" y="1489348"/>
            <a:ext cx="45365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Em Atos 22 vemos algo mais que Ananias teve de dizer a Saulo. Isso deve ter feito uma grande diferença para ele, já que ao narrar pela primeira vez sua conversão, inclui estas palavras: </a:t>
            </a:r>
          </a:p>
        </p:txBody>
      </p:sp>
    </p:spTree>
    <p:extLst>
      <p:ext uri="{BB962C8B-B14F-4D97-AF65-F5344CB8AC3E}">
        <p14:creationId xmlns:p14="http://schemas.microsoft.com/office/powerpoint/2010/main" val="178275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33695" y="1705372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“E agora, por que te demoras? Levanta-te, recebe o batismo e lava os teus pecados, invocando o nome dele” (At </a:t>
            </a:r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22:16</a:t>
            </a:r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24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1345332"/>
            <a:ext cx="43204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effectLst>
                  <a:glow rad="127000">
                    <a:schemeClr val="bg1"/>
                  </a:glow>
                </a:effectLst>
              </a:rPr>
              <a:t>Ananias viu algo no olhar de Saulo. Viu um homem que ainda lutava com seu passado, com a reputação que ele mesmo construíra. “Por que te demoras”? </a:t>
            </a:r>
          </a:p>
        </p:txBody>
      </p:sp>
    </p:spTree>
    <p:extLst>
      <p:ext uri="{BB962C8B-B14F-4D97-AF65-F5344CB8AC3E}">
        <p14:creationId xmlns:p14="http://schemas.microsoft.com/office/powerpoint/2010/main" val="292127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23528" y="1417340"/>
            <a:ext cx="43924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effectLst>
                  <a:glow rad="127000">
                    <a:schemeClr val="bg1"/>
                  </a:glow>
                </a:effectLst>
              </a:rPr>
              <a:t>Podemos ter muitos motivos para nos </a:t>
            </a:r>
            <a:r>
              <a:rPr lang="pt-BR" sz="3200" b="1" dirty="0" smtClean="0">
                <a:effectLst>
                  <a:glow rad="127000">
                    <a:schemeClr val="bg1"/>
                  </a:glow>
                </a:effectLst>
              </a:rPr>
              <a:t>aproximar </a:t>
            </a:r>
            <a:r>
              <a:rPr lang="pt-BR" sz="3200" b="1" dirty="0">
                <a:effectLst>
                  <a:glow rad="127000">
                    <a:schemeClr val="bg1"/>
                  </a:glow>
                </a:effectLst>
              </a:rPr>
              <a:t>de Jesus e para nos deter no momento de Lhe entregar nossa vida. Por que você se detém? </a:t>
            </a:r>
          </a:p>
        </p:txBody>
      </p:sp>
    </p:spTree>
    <p:extLst>
      <p:ext uri="{BB962C8B-B14F-4D97-AF65-F5344CB8AC3E}">
        <p14:creationId xmlns:p14="http://schemas.microsoft.com/office/powerpoint/2010/main" val="6963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07504" y="2425452"/>
            <a:ext cx="57022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Assim </a:t>
            </a:r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como Deus vê as coisas, uma lista de “porquês” não impede que Sua graça o alcance e que você possa se levantar, ser batizado, lavar seus pecados e invocar Seu nome.</a:t>
            </a:r>
          </a:p>
        </p:txBody>
      </p:sp>
    </p:spTree>
    <p:extLst>
      <p:ext uri="{BB962C8B-B14F-4D97-AF65-F5344CB8AC3E}">
        <p14:creationId xmlns:p14="http://schemas.microsoft.com/office/powerpoint/2010/main" val="227687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3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17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345332"/>
            <a:ext cx="2178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Atos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22:16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71600" y="2641476"/>
            <a:ext cx="7272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/>
              <a:t>“E agora, por que te demoras? Levanta-te, recebe o batismo e lava os teus pecados, invocando o nome </a:t>
            </a:r>
            <a:r>
              <a:rPr lang="pt-BR" sz="2800" b="1" i="1"/>
              <a:t>dele</a:t>
            </a:r>
            <a:r>
              <a:rPr lang="pt-BR" sz="2800" b="1" i="1" smtClean="0"/>
              <a:t>”.</a:t>
            </a:r>
            <a:endParaRPr lang="pt-BR" sz="2800" b="1" i="1" dirty="0"/>
          </a:p>
        </p:txBody>
      </p:sp>
    </p:spTree>
    <p:extLst>
      <p:ext uri="{BB962C8B-B14F-4D97-AF65-F5344CB8AC3E}">
        <p14:creationId xmlns:p14="http://schemas.microsoft.com/office/powerpoint/2010/main" val="80290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75763" y="1561356"/>
            <a:ext cx="36724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effectLst>
                  <a:glow rad="127000">
                    <a:schemeClr val="bg1"/>
                  </a:glow>
                </a:effectLst>
              </a:rPr>
              <a:t>A Bíblia não oculta nada do passado de Paulo, antes conhecido como Saulo. Isso é bom ou ruim? Muito bom!</a:t>
            </a:r>
          </a:p>
        </p:txBody>
      </p:sp>
    </p:spTree>
    <p:extLst>
      <p:ext uri="{BB962C8B-B14F-4D97-AF65-F5344CB8AC3E}">
        <p14:creationId xmlns:p14="http://schemas.microsoft.com/office/powerpoint/2010/main" val="60826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75763" y="1561356"/>
            <a:ext cx="36724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effectLst>
                  <a:glow rad="127000">
                    <a:schemeClr val="bg1"/>
                  </a:glow>
                </a:effectLst>
              </a:rPr>
              <a:t>Se alguém com um passado como o de Paulo pôde ser chamado por Cristo, há esperança para nós!</a:t>
            </a:r>
          </a:p>
        </p:txBody>
      </p:sp>
    </p:spTree>
    <p:extLst>
      <p:ext uri="{BB962C8B-B14F-4D97-AF65-F5344CB8AC3E}">
        <p14:creationId xmlns:p14="http://schemas.microsoft.com/office/powerpoint/2010/main" val="7899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51520" y="1849388"/>
            <a:ext cx="39604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O primeiro cristão que foi morto devido à sua fé foi Estevão. Ele foi um dos primeiros diáconos, um homem cheio do “Espírito e de sabedoria” (At 6:3). </a:t>
            </a:r>
          </a:p>
        </p:txBody>
      </p:sp>
    </p:spTree>
    <p:extLst>
      <p:ext uri="{BB962C8B-B14F-4D97-AF65-F5344CB8AC3E}">
        <p14:creationId xmlns:p14="http://schemas.microsoft.com/office/powerpoint/2010/main" val="403945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23528" y="1273324"/>
            <a:ext cx="41044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Saulo esteve envolvido na morte de Estevão. Ele não foi um mero expectador, antes, com a autoridade que lhe foi concedida pelo Sinédrio, supervisou e aprovou a morte de Estevão</a:t>
            </a:r>
          </a:p>
        </p:txBody>
      </p:sp>
    </p:spTree>
    <p:extLst>
      <p:ext uri="{BB962C8B-B14F-4D97-AF65-F5344CB8AC3E}">
        <p14:creationId xmlns:p14="http://schemas.microsoft.com/office/powerpoint/2010/main" val="231562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139952" y="1201316"/>
            <a:ext cx="4680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Até então, o raio de ação de Saulo se restringira a Jerusalém e a seus arredores, mas isso não lhe bastava. </a:t>
            </a:r>
          </a:p>
        </p:txBody>
      </p:sp>
    </p:spTree>
    <p:extLst>
      <p:ext uri="{BB962C8B-B14F-4D97-AF65-F5344CB8AC3E}">
        <p14:creationId xmlns:p14="http://schemas.microsoft.com/office/powerpoint/2010/main" val="358952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23528" y="1777380"/>
            <a:ext cx="360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glow rad="127000">
                    <a:schemeClr val="bg1"/>
                  </a:glow>
                </a:effectLst>
              </a:rPr>
              <a:t>Cristo vai ao encontro de Saulo e, a caminho de Damasco, tudo mudou para esse perseguidor da igreja. </a:t>
            </a:r>
          </a:p>
        </p:txBody>
      </p:sp>
    </p:spTree>
    <p:extLst>
      <p:ext uri="{BB962C8B-B14F-4D97-AF65-F5344CB8AC3E}">
        <p14:creationId xmlns:p14="http://schemas.microsoft.com/office/powerpoint/2010/main" val="419322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459</Words>
  <Application>Microsoft Office PowerPoint</Application>
  <PresentationFormat>Apresentação na tela (16:10)</PresentationFormat>
  <Paragraphs>16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1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SEMANA DA ESPERANÇA 2016</dc:subject>
  <dc:creator>Pr. MARCELO AUGUSTO DE CARVALHO</dc:creator>
  <cp:keywords>www.4tons.com.br</cp:keywords>
  <dc:description>COMÉRCIO PROIBIDO. USO PESSOAL</dc:description>
  <cp:lastModifiedBy>Evangelismo 002</cp:lastModifiedBy>
  <cp:revision>27</cp:revision>
  <dcterms:created xsi:type="dcterms:W3CDTF">2016-09-19T11:09:28Z</dcterms:created>
  <dcterms:modified xsi:type="dcterms:W3CDTF">2016-09-21T13:44:00Z</dcterms:modified>
  <cp:category>SM-EVANGELISMO</cp:category>
</cp:coreProperties>
</file>