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81" r:id="rId6"/>
    <p:sldId id="278" r:id="rId7"/>
    <p:sldId id="262" r:id="rId8"/>
    <p:sldId id="289" r:id="rId9"/>
    <p:sldId id="280" r:id="rId10"/>
    <p:sldId id="284" r:id="rId11"/>
    <p:sldId id="261" r:id="rId12"/>
    <p:sldId id="263" r:id="rId13"/>
    <p:sldId id="276" r:id="rId14"/>
    <p:sldId id="287" r:id="rId15"/>
    <p:sldId id="285" r:id="rId16"/>
    <p:sldId id="288" r:id="rId17"/>
    <p:sldId id="290" r:id="rId18"/>
    <p:sldId id="282" r:id="rId19"/>
    <p:sldId id="264" r:id="rId20"/>
    <p:sldId id="291" r:id="rId21"/>
    <p:sldId id="292" r:id="rId22"/>
    <p:sldId id="293" r:id="rId23"/>
    <p:sldId id="277" r:id="rId24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050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1489348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</a:rPr>
              <a:t>Em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todo ato de bondade, em seus ensinamentos e milagres, Jesus estava antecipando o que seria viver no reino de Seu Pai. </a:t>
            </a:r>
          </a:p>
        </p:txBody>
      </p:sp>
    </p:spTree>
    <p:extLst>
      <p:ext uri="{BB962C8B-B14F-4D97-AF65-F5344CB8AC3E}">
        <p14:creationId xmlns:p14="http://schemas.microsoft.com/office/powerpoint/2010/main" val="36522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5496" y="1257642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Um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homem foi testemunha do poder de Deus em meio a uma tragédia que se abateu sobre sua família. 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3568" y="292950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glow rad="127000">
                    <a:schemeClr val="bg1"/>
                  </a:glow>
                </a:effectLst>
              </a:rPr>
              <a:t>Seu nome era Jairo. 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2425452"/>
            <a:ext cx="4896544" cy="2246769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É difícil enfrentar a morte, até mesmo quando já se viveu bastante, muito mais ainda quando a enfrentamos em tenra idade. 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2641476"/>
            <a:ext cx="4896544" cy="181588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Jesus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sempre está atento às necessidades de todos: Jesus atende ao pedido e Se dirige à casa de Jairo.</a:t>
            </a:r>
          </a:p>
        </p:txBody>
      </p:sp>
    </p:spTree>
    <p:extLst>
      <p:ext uri="{BB962C8B-B14F-4D97-AF65-F5344CB8AC3E}">
        <p14:creationId xmlns:p14="http://schemas.microsoft.com/office/powerpoint/2010/main" val="13162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705372"/>
            <a:ext cx="3744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Contudo, no trajeto, uma mulher que padecia de uma enfermidade há doze anos se aproximou “por trás dele e lhe tocou na orla da veste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”.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24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3534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Jesus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Se deteve evitando que a mulher ficasse no anonimato e lhe assegura: 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“A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tua fé te salvou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”. 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1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3534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O fluxo de sangue do qual padecia tornava-a pessoa não grata, tanto nos círculos sociais quanto nos religiosos. </a:t>
            </a:r>
          </a:p>
        </p:txBody>
      </p:sp>
    </p:spTree>
    <p:extLst>
      <p:ext uri="{BB962C8B-B14F-4D97-AF65-F5344CB8AC3E}">
        <p14:creationId xmlns:p14="http://schemas.microsoft.com/office/powerpoint/2010/main" val="27429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281436"/>
            <a:ext cx="4932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Uma morte literal, da filha de Jairo; outra, mais representativa, porém, igualmente aguda e dolorosa.</a:t>
            </a:r>
          </a:p>
        </p:txBody>
      </p:sp>
    </p:spTree>
    <p:extLst>
      <p:ext uri="{BB962C8B-B14F-4D97-AF65-F5344CB8AC3E}">
        <p14:creationId xmlns:p14="http://schemas.microsoft.com/office/powerpoint/2010/main" val="29212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26562" y="1633364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Sonho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ou morte?: Claramente, estava morta, mas Jesus avaliou sua condição sob a perspectiva do reino eterno. Para Aquele que tem o poder de levar Seus filhos à vida eterna, a morte é apenas um sono.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1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95936" y="2641476"/>
            <a:ext cx="4957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Quando Jesus ressuscita a menina, ela age como se apenas estivesse 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dormindo.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8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26002" y="2065412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Esse encontro com Jesus deve ter marcado para sempre a família de Jairo. </a:t>
            </a:r>
          </a:p>
        </p:txBody>
      </p:sp>
    </p:spTree>
    <p:extLst>
      <p:ext uri="{BB962C8B-B14F-4D97-AF65-F5344CB8AC3E}">
        <p14:creationId xmlns:p14="http://schemas.microsoft.com/office/powerpoint/2010/main" val="4755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300" y="1273324"/>
            <a:ext cx="4466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Puderam ter uma antecipação do que será viver no reino eterno de Deus, onde “[...] 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a morte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já não existirá, já não haverá luto, nem pranto, nem dor, porque as primeiras coisas passaram” </a:t>
            </a:r>
            <a:endParaRPr lang="pt-BR" sz="2800" b="1" dirty="0" smtClean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(</a:t>
            </a:r>
            <a:r>
              <a:rPr lang="pt-BR" sz="2800" b="1" dirty="0" err="1">
                <a:effectLst>
                  <a:glow rad="127000">
                    <a:schemeClr val="bg1"/>
                  </a:glow>
                </a:effectLst>
              </a:rPr>
              <a:t>Ap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 21:4).</a:t>
            </a:r>
          </a:p>
        </p:txBody>
      </p:sp>
    </p:spTree>
    <p:extLst>
      <p:ext uri="{BB962C8B-B14F-4D97-AF65-F5344CB8AC3E}">
        <p14:creationId xmlns:p14="http://schemas.microsoft.com/office/powerpoint/2010/main" val="14644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5332"/>
            <a:ext cx="250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Marcos 5:39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2669740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/>
              <a:t>“Ao entrar, lhes disse: Por que estais em alvoroço e chorais? A criança não está morta, mas </a:t>
            </a:r>
            <a:r>
              <a:rPr lang="pt-BR" sz="2800" b="1" i="1"/>
              <a:t>dorme</a:t>
            </a:r>
            <a:r>
              <a:rPr lang="pt-BR" sz="2800" b="1" i="1" smtClean="0"/>
              <a:t>”. 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536" y="1489348"/>
            <a:ext cx="41682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“A morte faz parte da vida”, ouvimos dizer. Mas isso não é verdade. A morte é uma intrusa que jamais fez parte do plano de Deus. 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849388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Quando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Deus criou o primeiro ser humano, Ele o formou do pó da terra e soprou-lhe nas narinas o fôlego de vida. </a:t>
            </a:r>
          </a:p>
        </p:txBody>
      </p:sp>
    </p:spTree>
    <p:extLst>
      <p:ext uri="{BB962C8B-B14F-4D97-AF65-F5344CB8AC3E}">
        <p14:creationId xmlns:p14="http://schemas.microsoft.com/office/powerpoint/2010/main" val="40394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2569468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V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ocê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e eu somos uma alma vivente. Não temos uma alma, antes, somos alma: um corpo que respira.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72000" y="1057300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Quando Adão e Eva pecaram, a morte se tornou realidade. Não seria prudente que vivêssemos para sempre em um mundo que iria se degradar mais e mais. 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211960" y="1777380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Mas Deus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fez provisão para que a morte não dominasse Seus filhos para sempre.</a:t>
            </a:r>
          </a:p>
        </p:txBody>
      </p:sp>
    </p:spTree>
    <p:extLst>
      <p:ext uri="{BB962C8B-B14F-4D97-AF65-F5344CB8AC3E}">
        <p14:creationId xmlns:p14="http://schemas.microsoft.com/office/powerpoint/2010/main" val="33386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7504" y="2281436"/>
            <a:ext cx="5053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</a:rPr>
              <a:t>Quando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Jesus caminhou entre nós, ensinou muito a respeito do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4193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464</Words>
  <Application>Microsoft Office PowerPoint</Application>
  <PresentationFormat>Apresentação na tela (16:10)</PresentationFormat>
  <Paragraphs>22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SEMANA DA ESPERANÇA 2016</dc:subject>
  <dc:creator>Pr. MARCELO AUGUSTO DE CARVALHO</dc:creator>
  <cp:keywords>www.4tons.com.br</cp:keywords>
  <dc:description>COMÉRCIO PROIBIDO. USO PESSOAL</dc:description>
  <cp:lastModifiedBy>Evangelismo 002</cp:lastModifiedBy>
  <cp:revision>38</cp:revision>
  <dcterms:created xsi:type="dcterms:W3CDTF">2016-09-19T11:09:28Z</dcterms:created>
  <dcterms:modified xsi:type="dcterms:W3CDTF">2016-09-21T13:44:16Z</dcterms:modified>
  <cp:category>SM-EVANGELISMO</cp:category>
</cp:coreProperties>
</file>