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81" r:id="rId6"/>
    <p:sldId id="294" r:id="rId7"/>
    <p:sldId id="278" r:id="rId8"/>
    <p:sldId id="295" r:id="rId9"/>
    <p:sldId id="296" r:id="rId10"/>
    <p:sldId id="262" r:id="rId11"/>
    <p:sldId id="297" r:id="rId12"/>
    <p:sldId id="289" r:id="rId13"/>
    <p:sldId id="280" r:id="rId14"/>
    <p:sldId id="284" r:id="rId15"/>
    <p:sldId id="261" r:id="rId16"/>
    <p:sldId id="263" r:id="rId17"/>
    <p:sldId id="277" r:id="rId18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2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0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3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3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8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3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0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8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5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3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64088" y="2137419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A </a:t>
            </a:r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paz e a sabedoria se refletem na vida 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cotidiana.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5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769268"/>
            <a:ext cx="45172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A sabedoria com a qual Deus abençoara Salomão era verdadeira e resistiu à prova da vida cotidiana. Era uma sabedoria útil, prática e eficaz que não distanciava os que a praticavam de Seu autor: Deus.</a:t>
            </a:r>
          </a:p>
        </p:txBody>
      </p:sp>
    </p:spTree>
    <p:extLst>
      <p:ext uri="{BB962C8B-B14F-4D97-AF65-F5344CB8AC3E}">
        <p14:creationId xmlns:p14="http://schemas.microsoft.com/office/powerpoint/2010/main" val="5843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177738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glow rad="127000">
                    <a:schemeClr val="bg1"/>
                  </a:glow>
                </a:effectLst>
              </a:rPr>
              <a:t>Encontrar </a:t>
            </a:r>
            <a:r>
              <a:rPr lang="pt-BR" sz="4000" b="1" dirty="0">
                <a:effectLst>
                  <a:glow rad="127000">
                    <a:schemeClr val="bg1"/>
                  </a:glow>
                </a:effectLst>
              </a:rPr>
              <a:t>a Deus é encontrar a vida.</a:t>
            </a:r>
          </a:p>
        </p:txBody>
      </p:sp>
    </p:spTree>
    <p:extLst>
      <p:ext uri="{BB962C8B-B14F-4D97-AF65-F5344CB8AC3E}">
        <p14:creationId xmlns:p14="http://schemas.microsoft.com/office/powerpoint/2010/main" val="33386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849388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</a:effectLst>
              </a:rPr>
              <a:t>A rainha de </a:t>
            </a:r>
            <a:r>
              <a:rPr lang="pt-BR" sz="3200" b="1" dirty="0" err="1">
                <a:effectLst>
                  <a:glow rad="127000">
                    <a:schemeClr val="bg1"/>
                  </a:glow>
                </a:effectLst>
              </a:rPr>
              <a:t>Sabá</a:t>
            </a:r>
            <a:r>
              <a:rPr lang="pt-BR" sz="3200" b="1" dirty="0">
                <a:effectLst>
                  <a:glow rad="127000">
                    <a:schemeClr val="bg1"/>
                  </a:glow>
                </a:effectLst>
              </a:rPr>
              <a:t> viu que o Deus de Salomão tinha o que ela necessitava há tanto tempo. </a:t>
            </a:r>
          </a:p>
        </p:txBody>
      </p:sp>
    </p:spTree>
    <p:extLst>
      <p:ext uri="{BB962C8B-B14F-4D97-AF65-F5344CB8AC3E}">
        <p14:creationId xmlns:p14="http://schemas.microsoft.com/office/powerpoint/2010/main" val="41932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34533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</a:effectLst>
              </a:rPr>
              <a:t>Muitos olham para a vida cristã com certa incredulidade. Porém, ao mesmo tempo, anelam ver e </a:t>
            </a:r>
            <a:r>
              <a:rPr lang="pt-BR" sz="3200" b="1" dirty="0" smtClean="0">
                <a:effectLst>
                  <a:glow rad="127000">
                    <a:schemeClr val="bg1"/>
                  </a:glow>
                </a:effectLst>
              </a:rPr>
              <a:t>sentir</a:t>
            </a:r>
            <a:r>
              <a:rPr lang="pt-BR" sz="3200" b="1" dirty="0" smtClean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pt-BR" sz="3200" b="1" dirty="0">
                <a:effectLst>
                  <a:glow rad="127000">
                    <a:schemeClr val="bg1"/>
                  </a:glow>
                </a:effectLst>
              </a:rPr>
              <a:t>que o cristianismo é mais do que uma teoria. </a:t>
            </a:r>
          </a:p>
        </p:txBody>
      </p:sp>
    </p:spTree>
    <p:extLst>
      <p:ext uri="{BB962C8B-B14F-4D97-AF65-F5344CB8AC3E}">
        <p14:creationId xmlns:p14="http://schemas.microsoft.com/office/powerpoint/2010/main" val="36522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633364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Quando há coerência entre a verdade recebida e como ela é vivida, também ficamos sem fôlego diante das maravilhas de Deus.</a:t>
            </a:r>
          </a:p>
        </p:txBody>
      </p:sp>
    </p:spTree>
    <p:extLst>
      <p:ext uri="{BB962C8B-B14F-4D97-AF65-F5344CB8AC3E}">
        <p14:creationId xmlns:p14="http://schemas.microsoft.com/office/powerpoint/2010/main" val="38061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417340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É muito significativo destacar o que a rainha de </a:t>
            </a:r>
            <a:r>
              <a:rPr lang="pt-BR" sz="2800" b="1" dirty="0" err="1">
                <a:effectLst>
                  <a:glow rad="127000">
                    <a:schemeClr val="bg1"/>
                  </a:glow>
                </a:effectLst>
              </a:rPr>
              <a:t>Sabá</a:t>
            </a:r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, finalmente, descobriu. Ela foi entrevistar-se com um rei, mas acabou conhecendo e dando glória a 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Deus.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3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1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345332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1Rs 10:1, 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242545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/>
              <a:t>“Tendo a rainha de </a:t>
            </a:r>
            <a:r>
              <a:rPr lang="pt-BR" sz="2400" b="1" i="1" dirty="0" err="1"/>
              <a:t>Sabá</a:t>
            </a:r>
            <a:r>
              <a:rPr lang="pt-BR" sz="2400" b="1" i="1" dirty="0"/>
              <a:t> ouvido a fama de Salomão, com respeito ao nome do SENHOR, veio prová-lo com perguntas difíceis. Chegou a Jerusalém com mui grande comitiva; com camelos carregados de especiarias, e muitíssimo ouro, e pedras preciosas; compareceu perante Salomão e lhe expôs tudo quanto trazia em sua mente</a:t>
            </a:r>
            <a:r>
              <a:rPr lang="pt-BR" sz="2400" b="1" i="1" dirty="0" smtClean="0"/>
              <a:t>”. 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8029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633364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As Escrituras registram a experiência de um homem muito sábio. O paradoxo é que o segredo de sua sabedoria estava no reconhecimento de sua ignorância e falta de experiência. 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Este homem é Salomão.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2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561356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Esse simples reconhecimento 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permitiu </a:t>
            </a:r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que Deus abençoasse Salomão com grande sabedoria. O povo se viu grandemente favorecido e a fama de Salomão se difundiu. </a:t>
            </a:r>
          </a:p>
        </p:txBody>
      </p:sp>
    </p:spTree>
    <p:extLst>
      <p:ext uri="{BB962C8B-B14F-4D97-AF65-F5344CB8AC3E}">
        <p14:creationId xmlns:p14="http://schemas.microsoft.com/office/powerpoint/2010/main" val="40394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508104" y="1345332"/>
            <a:ext cx="3348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Ninguém podia ficar indiferente diante do que 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Deus </a:t>
            </a:r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fazia em Israel.</a:t>
            </a:r>
          </a:p>
        </p:txBody>
      </p:sp>
    </p:spTree>
    <p:extLst>
      <p:ext uri="{BB962C8B-B14F-4D97-AF65-F5344CB8AC3E}">
        <p14:creationId xmlns:p14="http://schemas.microsoft.com/office/powerpoint/2010/main" val="30785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87624" y="2434806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glow rad="127000">
                    <a:schemeClr val="bg1"/>
                  </a:glow>
                </a:effectLst>
              </a:rPr>
              <a:t>A </a:t>
            </a:r>
            <a:r>
              <a:rPr lang="pt-BR" sz="3200" b="1" dirty="0">
                <a:effectLst>
                  <a:glow rad="127000">
                    <a:schemeClr val="bg1"/>
                  </a:glow>
                </a:effectLst>
              </a:rPr>
              <a:t>rainha de </a:t>
            </a:r>
            <a:r>
              <a:rPr lang="pt-BR" sz="3200" b="1" dirty="0" err="1" smtClean="0">
                <a:effectLst>
                  <a:glow rad="127000">
                    <a:schemeClr val="bg1"/>
                  </a:glow>
                </a:effectLst>
              </a:rPr>
              <a:t>Sabá</a:t>
            </a:r>
            <a:r>
              <a:rPr lang="pt-BR" sz="3200" b="1" dirty="0" smtClean="0">
                <a:effectLst>
                  <a:glow rad="127000">
                    <a:schemeClr val="bg1"/>
                  </a:glow>
                </a:effectLst>
              </a:rPr>
              <a:t>: </a:t>
            </a:r>
            <a:r>
              <a:rPr lang="pt-BR" sz="3200" b="1" dirty="0">
                <a:effectLst>
                  <a:glow rad="127000">
                    <a:schemeClr val="bg1"/>
                  </a:glow>
                </a:effectLst>
              </a:rPr>
              <a:t>quando a riqueza não produz paz. </a:t>
            </a:r>
          </a:p>
        </p:txBody>
      </p:sp>
    </p:spTree>
    <p:extLst>
      <p:ext uri="{BB962C8B-B14F-4D97-AF65-F5344CB8AC3E}">
        <p14:creationId xmlns:p14="http://schemas.microsoft.com/office/powerpoint/2010/main" val="23156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2383099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Essa rainha viajou de um lugar distante 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 pois </a:t>
            </a:r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tinha inquietações que lhe pesavam no coração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.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0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2383099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Nada lhe faltava em seu 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palácio. </a:t>
            </a:r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Contudo</a:t>
            </a:r>
            <a:r>
              <a:rPr lang="pt-BR" sz="2800" b="1" dirty="0">
                <a:effectLst>
                  <a:glow rad="127000">
                    <a:schemeClr val="bg1"/>
                  </a:glow>
                </a:effectLst>
              </a:rPr>
              <a:t>, ela se apresenta diante de Salomão com perguntas difíceis que estavam em seu coração.</a:t>
            </a:r>
          </a:p>
        </p:txBody>
      </p:sp>
    </p:spTree>
    <p:extLst>
      <p:ext uri="{BB962C8B-B14F-4D97-AF65-F5344CB8AC3E}">
        <p14:creationId xmlns:p14="http://schemas.microsoft.com/office/powerpoint/2010/main" val="29841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351</Words>
  <Application>Microsoft Office PowerPoint</Application>
  <PresentationFormat>Apresentação na tela (16:10)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SEMANA DA ESPERANÇA 2016</dc:subject>
  <dc:creator>Pr. MARCELO AUGUSTO DE CARVALHO</dc:creator>
  <cp:keywords>www.4tons.com.br</cp:keywords>
  <dc:description>COMÉRCIO PROIBIDO. USO PESSOAL</dc:description>
  <cp:lastModifiedBy>Evangelismo 002</cp:lastModifiedBy>
  <cp:revision>40</cp:revision>
  <dcterms:created xsi:type="dcterms:W3CDTF">2016-09-19T11:09:28Z</dcterms:created>
  <dcterms:modified xsi:type="dcterms:W3CDTF">2016-09-21T13:43:12Z</dcterms:modified>
  <cp:category>SM-EVANGELISMO</cp:category>
</cp:coreProperties>
</file>