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5" r:id="rId3"/>
    <p:sldId id="257" r:id="rId4"/>
    <p:sldId id="332" r:id="rId5"/>
    <p:sldId id="333" r:id="rId6"/>
    <p:sldId id="334" r:id="rId7"/>
    <p:sldId id="259" r:id="rId8"/>
    <p:sldId id="335" r:id="rId9"/>
    <p:sldId id="336" r:id="rId10"/>
    <p:sldId id="337" r:id="rId11"/>
    <p:sldId id="338" r:id="rId12"/>
    <p:sldId id="339" r:id="rId13"/>
    <p:sldId id="267" r:id="rId14"/>
    <p:sldId id="340" r:id="rId15"/>
    <p:sldId id="341" r:id="rId16"/>
    <p:sldId id="342" r:id="rId17"/>
    <p:sldId id="290" r:id="rId18"/>
    <p:sldId id="343" r:id="rId19"/>
    <p:sldId id="344" r:id="rId20"/>
    <p:sldId id="279" r:id="rId21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2337"/>
    <a:srgbClr val="8E1B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264" d="100"/>
          <a:sy n="264" d="100"/>
        </p:scale>
        <p:origin x="-912" y="-4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316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106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71450"/>
            <a:ext cx="2057400" cy="36576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71450"/>
            <a:ext cx="6019800" cy="36576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418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453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678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414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078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965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656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43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278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2881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70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410704"/>
            <a:ext cx="468052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Vivemos para Cristo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11560" y="1599642"/>
            <a:ext cx="38884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Paulo segue explicando que “para que os </a:t>
            </a:r>
            <a:r>
              <a:rPr lang="pt-BR" sz="2400" b="1" dirty="0" smtClean="0"/>
              <a:t>que vivem </a:t>
            </a:r>
            <a:r>
              <a:rPr lang="pt-BR" sz="2400" b="1" dirty="0"/>
              <a:t>não vivam mais para si mesmos, mas para aquele que por</a:t>
            </a:r>
          </a:p>
          <a:p>
            <a:pPr algn="ctr"/>
            <a:r>
              <a:rPr lang="pt-BR" sz="2400" b="1" dirty="0"/>
              <a:t>eles morreu e ressuscitou” (2 </a:t>
            </a:r>
            <a:r>
              <a:rPr lang="pt-BR" sz="2400" b="1" dirty="0" err="1"/>
              <a:t>Co</a:t>
            </a:r>
            <a:r>
              <a:rPr lang="pt-BR" sz="2400" b="1" dirty="0"/>
              <a:t> 5:15). O amor de Cristo nos </a:t>
            </a:r>
            <a:r>
              <a:rPr lang="pt-BR" sz="2400" b="1" dirty="0" smtClean="0"/>
              <a:t>impulsiona a </a:t>
            </a:r>
            <a:r>
              <a:rPr lang="pt-BR" sz="2400" b="1" dirty="0"/>
              <a:t>uma mudança total de rumo.</a:t>
            </a:r>
          </a:p>
        </p:txBody>
      </p:sp>
    </p:spTree>
    <p:extLst>
      <p:ext uri="{BB962C8B-B14F-4D97-AF65-F5344CB8AC3E}">
        <p14:creationId xmlns:p14="http://schemas.microsoft.com/office/powerpoint/2010/main" val="248958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410704"/>
            <a:ext cx="468052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Vivemos com Cristo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11560" y="1599643"/>
            <a:ext cx="388843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Aquele que aceita a Cristo como Salvador,</a:t>
            </a:r>
          </a:p>
          <a:p>
            <a:pPr algn="ctr"/>
            <a:r>
              <a:rPr lang="pt-BR" sz="2400" b="1" dirty="0"/>
              <a:t>“está em Cristo” (2 </a:t>
            </a:r>
            <a:r>
              <a:rPr lang="pt-BR" sz="2400" b="1" dirty="0" err="1"/>
              <a:t>Co</a:t>
            </a:r>
            <a:r>
              <a:rPr lang="pt-BR" sz="2400" b="1" dirty="0"/>
              <a:t> 5:17).</a:t>
            </a:r>
          </a:p>
        </p:txBody>
      </p:sp>
    </p:spTree>
    <p:extLst>
      <p:ext uri="{BB962C8B-B14F-4D97-AF65-F5344CB8AC3E}">
        <p14:creationId xmlns:p14="http://schemas.microsoft.com/office/powerpoint/2010/main" val="324596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83968" y="410704"/>
            <a:ext cx="468052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Somos nova criatura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644008" y="1599642"/>
            <a:ext cx="38884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Todo aquele que “está em Cristo, é nova criatura;</a:t>
            </a:r>
          </a:p>
          <a:p>
            <a:pPr algn="ctr"/>
            <a:r>
              <a:rPr lang="pt-BR" sz="2400" b="1" dirty="0"/>
              <a:t>as coisas antigas já passaram; eis que se fizeram novas” (2 </a:t>
            </a:r>
            <a:r>
              <a:rPr lang="pt-BR" sz="2400" b="1" dirty="0" err="1" smtClean="0"/>
              <a:t>Co</a:t>
            </a:r>
            <a:r>
              <a:rPr lang="pt-BR" sz="2400" b="1" dirty="0" smtClean="0"/>
              <a:t> 5:17</a:t>
            </a:r>
            <a:r>
              <a:rPr lang="pt-BR" sz="2400" b="1" dirty="0"/>
              <a:t>). Pelo poder de Deus, somos uma nova pessoa.</a:t>
            </a:r>
          </a:p>
        </p:txBody>
      </p:sp>
    </p:spTree>
    <p:extLst>
      <p:ext uri="{BB962C8B-B14F-4D97-AF65-F5344CB8AC3E}">
        <p14:creationId xmlns:p14="http://schemas.microsoft.com/office/powerpoint/2010/main" val="75073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Entrada manual 2"/>
          <p:cNvSpPr/>
          <p:nvPr/>
        </p:nvSpPr>
        <p:spPr>
          <a:xfrm>
            <a:off x="-20712" y="1858871"/>
            <a:ext cx="9324528" cy="1814602"/>
          </a:xfrm>
          <a:prstGeom prst="flowChartManualInput">
            <a:avLst/>
          </a:prstGeom>
          <a:solidFill>
            <a:srgbClr val="8E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luxograma: Entrada manual 3"/>
          <p:cNvSpPr/>
          <p:nvPr/>
        </p:nvSpPr>
        <p:spPr>
          <a:xfrm flipH="1">
            <a:off x="-180528" y="1996031"/>
            <a:ext cx="9484344" cy="1534763"/>
          </a:xfrm>
          <a:prstGeom prst="flowChartManualInput">
            <a:avLst/>
          </a:prstGeom>
          <a:solidFill>
            <a:srgbClr val="16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0" y="2442136"/>
            <a:ext cx="9164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O AMOR DE CRISTO NOS IMPULSIONA A COMPARTILHAR O EVANGELHO</a:t>
            </a:r>
            <a:endParaRPr lang="pt-B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1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410704"/>
            <a:ext cx="5688632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Deus toma a iniciativa de nos salvar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151620" y="1599642"/>
            <a:ext cx="38884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O amor de Cristo é tão grande que toma a iniciativa de </a:t>
            </a:r>
            <a:r>
              <a:rPr lang="pt-BR" sz="2400" b="1" dirty="0" smtClean="0"/>
              <a:t>nos redimir</a:t>
            </a:r>
            <a:r>
              <a:rPr lang="pt-BR" sz="2400" b="1" dirty="0"/>
              <a:t>. Nós não nos salvamos porque conseguimos convencer a</a:t>
            </a:r>
          </a:p>
          <a:p>
            <a:pPr algn="ctr"/>
            <a:r>
              <a:rPr lang="pt-BR" sz="2400" b="1" dirty="0"/>
              <a:t>Deus que nos salve, mas porque Ele nos convence a aceitarmos </a:t>
            </a:r>
            <a:r>
              <a:rPr lang="pt-BR" sz="2400" b="1" dirty="0" smtClean="0"/>
              <a:t>a Cristo </a:t>
            </a:r>
            <a:r>
              <a:rPr lang="pt-BR" sz="2400" b="1" dirty="0"/>
              <a:t>como nosso substituto e Salvador.</a:t>
            </a:r>
          </a:p>
        </p:txBody>
      </p:sp>
    </p:spTree>
    <p:extLst>
      <p:ext uri="{BB962C8B-B14F-4D97-AF65-F5344CB8AC3E}">
        <p14:creationId xmlns:p14="http://schemas.microsoft.com/office/powerpoint/2010/main" val="343165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-36512" y="410704"/>
            <a:ext cx="5688632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Compartilhamos o evangelho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863588" y="1599642"/>
            <a:ext cx="38884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Deus “nos deu o ministério da reconciliação</a:t>
            </a:r>
          </a:p>
          <a:p>
            <a:pPr algn="ctr"/>
            <a:r>
              <a:rPr lang="pt-BR" sz="2400" b="1" dirty="0"/>
              <a:t>[...] e nos confiou a palavra da reconciliação” (2 </a:t>
            </a:r>
            <a:r>
              <a:rPr lang="pt-BR" sz="2400" b="1" dirty="0" err="1"/>
              <a:t>Co</a:t>
            </a:r>
            <a:r>
              <a:rPr lang="pt-BR" sz="2400" b="1" dirty="0"/>
              <a:t> 5:18,</a:t>
            </a:r>
          </a:p>
          <a:p>
            <a:pPr algn="ctr"/>
            <a:r>
              <a:rPr lang="pt-BR" sz="2400" b="1" dirty="0"/>
              <a:t>19). O Senhor poderia ter comissionado os anjos para pregar </a:t>
            </a:r>
            <a:r>
              <a:rPr lang="pt-BR" sz="2400" b="1" dirty="0" smtClean="0"/>
              <a:t>o evangelho</a:t>
            </a:r>
            <a:r>
              <a:rPr lang="pt-BR" sz="2400" b="1" dirty="0"/>
              <a:t>, mas escolheu nos dar esse privilégio.</a:t>
            </a:r>
          </a:p>
        </p:txBody>
      </p:sp>
    </p:spTree>
    <p:extLst>
      <p:ext uri="{BB962C8B-B14F-4D97-AF65-F5344CB8AC3E}">
        <p14:creationId xmlns:p14="http://schemas.microsoft.com/office/powerpoint/2010/main" val="11682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410704"/>
            <a:ext cx="5688632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Somos embaixadores de Cristo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55576" y="1599642"/>
            <a:ext cx="38884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“De sorte que somos </a:t>
            </a:r>
            <a:r>
              <a:rPr lang="pt-BR" sz="2400" b="1" dirty="0" smtClean="0"/>
              <a:t>embaixadores em </a:t>
            </a:r>
            <a:r>
              <a:rPr lang="pt-BR" sz="2400" b="1" dirty="0"/>
              <a:t>nome de Cristo, como se Deus exortasse por nosso intermédio”</a:t>
            </a:r>
          </a:p>
          <a:p>
            <a:pPr algn="ctr"/>
            <a:r>
              <a:rPr lang="pt-BR" sz="2400" b="1" dirty="0"/>
              <a:t>(2 </a:t>
            </a:r>
            <a:r>
              <a:rPr lang="pt-BR" sz="2400" b="1" dirty="0" err="1"/>
              <a:t>Co</a:t>
            </a:r>
            <a:r>
              <a:rPr lang="pt-BR" sz="2400" b="1" dirty="0"/>
              <a:t> 5:20). É uma grande honra e uma grande responsabilidade</a:t>
            </a:r>
          </a:p>
          <a:p>
            <a:pPr algn="ctr"/>
            <a:r>
              <a:rPr lang="pt-BR" sz="2400" b="1" dirty="0"/>
              <a:t>ser embaixador.</a:t>
            </a:r>
          </a:p>
        </p:txBody>
      </p:sp>
    </p:spTree>
    <p:extLst>
      <p:ext uri="{BB962C8B-B14F-4D97-AF65-F5344CB8AC3E}">
        <p14:creationId xmlns:p14="http://schemas.microsoft.com/office/powerpoint/2010/main" val="165321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Entrada manual 2"/>
          <p:cNvSpPr/>
          <p:nvPr/>
        </p:nvSpPr>
        <p:spPr>
          <a:xfrm>
            <a:off x="-20712" y="1858871"/>
            <a:ext cx="9324528" cy="1620180"/>
          </a:xfrm>
          <a:prstGeom prst="flowChartManualInput">
            <a:avLst/>
          </a:prstGeom>
          <a:solidFill>
            <a:srgbClr val="8E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luxograma: Entrada manual 3"/>
          <p:cNvSpPr/>
          <p:nvPr/>
        </p:nvSpPr>
        <p:spPr>
          <a:xfrm flipH="1">
            <a:off x="-180528" y="1996031"/>
            <a:ext cx="9484344" cy="1288598"/>
          </a:xfrm>
          <a:prstGeom prst="flowChartManualInput">
            <a:avLst/>
          </a:prstGeom>
          <a:solidFill>
            <a:srgbClr val="16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-20712" y="2405812"/>
            <a:ext cx="91647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CONCLUSÃO</a:t>
            </a:r>
            <a:endParaRPr lang="pt-B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73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67544" y="951570"/>
            <a:ext cx="38884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Eu era inimigo de Deus. Porém, a despeito de eu ser pecador e </a:t>
            </a:r>
            <a:r>
              <a:rPr lang="pt-BR" sz="2400" b="1" dirty="0" smtClean="0"/>
              <a:t>estar em </a:t>
            </a:r>
            <a:r>
              <a:rPr lang="pt-BR" sz="2400" b="1" dirty="0"/>
              <a:t>inimizade com Deus, Cristo morreu por mim (</a:t>
            </a:r>
            <a:r>
              <a:rPr lang="pt-BR" sz="2400" b="1" dirty="0" err="1"/>
              <a:t>Rm</a:t>
            </a:r>
            <a:r>
              <a:rPr lang="pt-BR" sz="2400" b="1" dirty="0"/>
              <a:t> 5:8-10). Ele “</a:t>
            </a:r>
            <a:r>
              <a:rPr lang="pt-BR" sz="2400" b="1" dirty="0" smtClean="0"/>
              <a:t>me amou </a:t>
            </a:r>
            <a:r>
              <a:rPr lang="pt-BR" sz="2400" b="1" dirty="0"/>
              <a:t>e se entregou a si mesmo por mim</a:t>
            </a:r>
            <a:r>
              <a:rPr lang="pt-BR" sz="2400" b="1" dirty="0" smtClean="0"/>
              <a:t>”</a:t>
            </a:r>
          </a:p>
          <a:p>
            <a:pPr algn="ctr"/>
            <a:r>
              <a:rPr lang="pt-BR" sz="2400" b="1" dirty="0" smtClean="0"/>
              <a:t>(</a:t>
            </a:r>
            <a:r>
              <a:rPr lang="pt-BR" sz="2400" b="1" dirty="0" err="1"/>
              <a:t>Gl</a:t>
            </a:r>
            <a:r>
              <a:rPr lang="pt-BR" sz="2400" b="1" dirty="0"/>
              <a:t> 2:20).</a:t>
            </a:r>
          </a:p>
        </p:txBody>
      </p:sp>
    </p:spTree>
    <p:extLst>
      <p:ext uri="{BB962C8B-B14F-4D97-AF65-F5344CB8AC3E}">
        <p14:creationId xmlns:p14="http://schemas.microsoft.com/office/powerpoint/2010/main" val="386607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67544" y="951570"/>
            <a:ext cx="38884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Eu era inimigo de Deus. Porém, a despeito de eu ser pecador e </a:t>
            </a:r>
            <a:r>
              <a:rPr lang="pt-BR" sz="2400" b="1" dirty="0" smtClean="0"/>
              <a:t>estar em </a:t>
            </a:r>
            <a:r>
              <a:rPr lang="pt-BR" sz="2400" b="1" dirty="0"/>
              <a:t>inimizade com Deus, Cristo morreu por mim (</a:t>
            </a:r>
            <a:r>
              <a:rPr lang="pt-BR" sz="2400" b="1" dirty="0" err="1"/>
              <a:t>Rm</a:t>
            </a:r>
            <a:r>
              <a:rPr lang="pt-BR" sz="2400" b="1" dirty="0"/>
              <a:t> 5:8-10). Ele “</a:t>
            </a:r>
            <a:r>
              <a:rPr lang="pt-BR" sz="2400" b="1" dirty="0" smtClean="0"/>
              <a:t>me amou </a:t>
            </a:r>
            <a:r>
              <a:rPr lang="pt-BR" sz="2400" b="1" dirty="0"/>
              <a:t>e se entregou a si mesmo por mim” </a:t>
            </a:r>
            <a:endParaRPr lang="pt-BR" sz="2400" b="1" dirty="0" smtClean="0"/>
          </a:p>
          <a:p>
            <a:pPr algn="ctr"/>
            <a:r>
              <a:rPr lang="pt-BR" sz="2400" b="1" dirty="0" smtClean="0"/>
              <a:t>(</a:t>
            </a:r>
            <a:r>
              <a:rPr lang="pt-BR" sz="2400" b="1" dirty="0" err="1"/>
              <a:t>Gl</a:t>
            </a:r>
            <a:r>
              <a:rPr lang="pt-BR" sz="2400" b="1" dirty="0"/>
              <a:t> 2:20).</a:t>
            </a:r>
          </a:p>
        </p:txBody>
      </p:sp>
    </p:spTree>
    <p:extLst>
      <p:ext uri="{BB962C8B-B14F-4D97-AF65-F5344CB8AC3E}">
        <p14:creationId xmlns:p14="http://schemas.microsoft.com/office/powerpoint/2010/main" val="339259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NHETA_SS_2017_P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2546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1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1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35396" y="3291454"/>
            <a:ext cx="308029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dirty="0" smtClean="0">
                <a:solidFill>
                  <a:srgbClr val="162337"/>
                </a:solidFill>
                <a:effectLst>
                  <a:glow rad="177800">
                    <a:schemeClr val="bg1"/>
                  </a:glow>
                </a:effectLst>
                <a:latin typeface="Arial Black" panose="020B0A04020102020204" pitchFamily="34" charset="0"/>
              </a:rPr>
              <a:t>Gênesis 3:15</a:t>
            </a:r>
            <a:endParaRPr lang="pt-BR" sz="3200" dirty="0">
              <a:solidFill>
                <a:srgbClr val="162337"/>
              </a:solidFill>
              <a:effectLst>
                <a:glow rad="177800">
                  <a:schemeClr val="bg1"/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05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1560" y="1210799"/>
            <a:ext cx="38884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Quando Adão e Eva ouviram a promessa de que no futuro um </a:t>
            </a:r>
            <a:r>
              <a:rPr lang="pt-BR" sz="2400" b="1" dirty="0" smtClean="0"/>
              <a:t>de seus </a:t>
            </a:r>
            <a:r>
              <a:rPr lang="pt-BR" sz="2400" b="1" dirty="0"/>
              <a:t>descendentes feriria a serpente na cabeça (</a:t>
            </a:r>
            <a:r>
              <a:rPr lang="pt-BR" sz="2400" b="1" dirty="0" err="1"/>
              <a:t>Gn</a:t>
            </a:r>
            <a:r>
              <a:rPr lang="pt-BR" sz="2400" b="1" dirty="0"/>
              <a:t> 3:15), vencendo-a</a:t>
            </a:r>
          </a:p>
          <a:p>
            <a:pPr algn="ctr"/>
            <a:r>
              <a:rPr lang="pt-BR" sz="2400" b="1" dirty="0"/>
              <a:t>para sempre, ficaram cheios de gratidão a Deus.</a:t>
            </a:r>
          </a:p>
        </p:txBody>
      </p:sp>
    </p:spTree>
    <p:extLst>
      <p:ext uri="{BB962C8B-B14F-4D97-AF65-F5344CB8AC3E}">
        <p14:creationId xmlns:p14="http://schemas.microsoft.com/office/powerpoint/2010/main" val="93696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32040" y="627534"/>
            <a:ext cx="3888432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Ao sacrificar um cordeiro, a cada manhã e tarde, Adão e Eva manifestavam</a:t>
            </a:r>
          </a:p>
          <a:p>
            <a:pPr algn="ctr"/>
            <a:r>
              <a:rPr lang="pt-BR" sz="2400" b="1" dirty="0"/>
              <a:t>sua fé no Redentor futuro. Eles entendiam que o </a:t>
            </a:r>
            <a:r>
              <a:rPr lang="pt-BR" sz="2400" b="1" dirty="0" smtClean="0"/>
              <a:t>Salvador viria </a:t>
            </a:r>
            <a:r>
              <a:rPr lang="pt-BR" sz="2400" b="1" dirty="0"/>
              <a:t>voluntariamente para morrer por eles, movido apenas por Seu </a:t>
            </a:r>
            <a:r>
              <a:rPr lang="pt-BR" sz="2400" b="1" dirty="0" smtClean="0"/>
              <a:t>infinito amor </a:t>
            </a:r>
            <a:r>
              <a:rPr lang="pt-BR" sz="2400" b="1" dirty="0"/>
              <a:t>por todos nós individualmente.</a:t>
            </a:r>
          </a:p>
        </p:txBody>
      </p:sp>
    </p:spTree>
    <p:extLst>
      <p:ext uri="{BB962C8B-B14F-4D97-AF65-F5344CB8AC3E}">
        <p14:creationId xmlns:p14="http://schemas.microsoft.com/office/powerpoint/2010/main" val="182590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757148"/>
            <a:ext cx="3888432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Em 2 Coríntios 5:14, o apóstolo afirma</a:t>
            </a:r>
          </a:p>
          <a:p>
            <a:pPr algn="ctr"/>
            <a:r>
              <a:rPr lang="pt-BR" sz="2400" b="1" dirty="0"/>
              <a:t>que “o amor de Cristo nos constrange”. Outras traduções dizem: “Porque</a:t>
            </a:r>
          </a:p>
          <a:p>
            <a:pPr algn="ctr"/>
            <a:r>
              <a:rPr lang="pt-BR" sz="2400" b="1" dirty="0"/>
              <a:t>somos dominados pelo amor que Cristo” (NTLH); “Porque o </a:t>
            </a:r>
            <a:r>
              <a:rPr lang="pt-BR" sz="2400" b="1" dirty="0" smtClean="0"/>
              <a:t>amor de </a:t>
            </a:r>
            <a:r>
              <a:rPr lang="pt-BR" sz="2400" b="1" dirty="0"/>
              <a:t>Cristo agora nos governa” (BV); “O amor de Cristo me impulsiona” </a:t>
            </a:r>
            <a:endParaRPr lang="pt-BR" sz="2400" b="1" dirty="0" smtClean="0"/>
          </a:p>
          <a:p>
            <a:pPr algn="ctr"/>
            <a:r>
              <a:rPr lang="pt-BR" sz="2400" b="1" dirty="0" smtClean="0"/>
              <a:t>(A Mensagem</a:t>
            </a:r>
            <a:r>
              <a:rPr lang="pt-BR" sz="24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90309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Entrada manual 2"/>
          <p:cNvSpPr/>
          <p:nvPr/>
        </p:nvSpPr>
        <p:spPr>
          <a:xfrm>
            <a:off x="-20712" y="1858871"/>
            <a:ext cx="9324528" cy="1425758"/>
          </a:xfrm>
          <a:prstGeom prst="flowChartManualInput">
            <a:avLst/>
          </a:prstGeom>
          <a:solidFill>
            <a:srgbClr val="8E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luxograma: Entrada manual 3"/>
          <p:cNvSpPr/>
          <p:nvPr/>
        </p:nvSpPr>
        <p:spPr>
          <a:xfrm flipH="1">
            <a:off x="-180528" y="1858871"/>
            <a:ext cx="9484344" cy="1296144"/>
          </a:xfrm>
          <a:prstGeom prst="flowChartManualInput">
            <a:avLst/>
          </a:prstGeom>
          <a:solidFill>
            <a:srgbClr val="16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-20712" y="2074719"/>
            <a:ext cx="9164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O AMOR DE CRISTO NOS IMPULSIONA A VIVER PARA ELE</a:t>
            </a:r>
            <a:endParaRPr lang="pt-B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38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1081185"/>
            <a:ext cx="35283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Se conhecermos e recebermos o infinito amor de Cristo, manifestado</a:t>
            </a:r>
          </a:p>
          <a:p>
            <a:pPr algn="ctr"/>
            <a:r>
              <a:rPr lang="pt-BR" sz="2400" b="1" dirty="0"/>
              <a:t>ao dar Sua vida por nós, nossa vida não será a mesma que antes.</a:t>
            </a:r>
          </a:p>
        </p:txBody>
      </p:sp>
    </p:spTree>
    <p:extLst>
      <p:ext uri="{BB962C8B-B14F-4D97-AF65-F5344CB8AC3E}">
        <p14:creationId xmlns:p14="http://schemas.microsoft.com/office/powerpoint/2010/main" val="49990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410704"/>
            <a:ext cx="468052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Morremos para a vida de pecado.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11560" y="1599642"/>
            <a:ext cx="38884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A primeira coisa que vemos</a:t>
            </a:r>
          </a:p>
          <a:p>
            <a:pPr algn="ctr"/>
            <a:r>
              <a:rPr lang="pt-BR" sz="2400" b="1" dirty="0"/>
              <a:t>diante do amor de Cristo é que precisamos morrer para a vida </a:t>
            </a:r>
            <a:r>
              <a:rPr lang="pt-BR" sz="2400" b="1" dirty="0" smtClean="0"/>
              <a:t>antiga, contrária </a:t>
            </a:r>
            <a:r>
              <a:rPr lang="pt-BR" sz="2400" b="1" dirty="0"/>
              <a:t>a Deus. É isso o que Paulo diz, imediatamente </a:t>
            </a:r>
            <a:r>
              <a:rPr lang="pt-BR" sz="2400" b="1" dirty="0" smtClean="0"/>
              <a:t>depois de </a:t>
            </a:r>
            <a:r>
              <a:rPr lang="pt-BR" sz="2400" b="1" dirty="0"/>
              <a:t>afirmar que “o amor de Cristo nos constrange”.</a:t>
            </a:r>
          </a:p>
        </p:txBody>
      </p:sp>
    </p:spTree>
    <p:extLst>
      <p:ext uri="{BB962C8B-B14F-4D97-AF65-F5344CB8AC3E}">
        <p14:creationId xmlns:p14="http://schemas.microsoft.com/office/powerpoint/2010/main" val="19999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2226</TotalTime>
  <Words>624</Words>
  <Application>Microsoft Macintosh PowerPoint</Application>
  <PresentationFormat>On-screen Show (16:9)</PresentationFormat>
  <Paragraphs>41</Paragraphs>
  <Slides>20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RESGATE</dc:title>
  <dc:subject>SEMANA SANTA 2017</dc:subject>
  <dc:creator>Pr. MARCELO AUGUSTO DE CARVALHO</dc:creator>
  <cp:keywords>www.4tons.com</cp:keywords>
  <dc:description>COMÉRCIO PROIBIDO. USO PESSOAL</dc:description>
  <cp:lastModifiedBy>ARTE 02</cp:lastModifiedBy>
  <cp:revision>52</cp:revision>
  <dcterms:created xsi:type="dcterms:W3CDTF">2016-11-13T12:43:12Z</dcterms:created>
  <dcterms:modified xsi:type="dcterms:W3CDTF">2016-12-12T13:53:22Z</dcterms:modified>
  <cp:category>SM-SEMANA SANTA</cp:category>
</cp:coreProperties>
</file>