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9B36-E5C4-4EBA-83EB-6FDAACC3E1B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0D47-22E1-4F1B-8C8C-61DF40ECC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16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9B36-E5C4-4EBA-83EB-6FDAACC3E1B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30D47-22E1-4F1B-8C8C-61DF40ECC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02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53793" y="1953708"/>
            <a:ext cx="112690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“Mas as vossas iniquidades fazem separação entre vós e o vosso Deus: e os vossos pecados encobrem o seu rosto de vós, para que vos não ouça”</a:t>
            </a:r>
          </a:p>
        </p:txBody>
      </p:sp>
    </p:spTree>
    <p:extLst>
      <p:ext uri="{BB962C8B-B14F-4D97-AF65-F5344CB8AC3E}">
        <p14:creationId xmlns:p14="http://schemas.microsoft.com/office/powerpoint/2010/main" val="304933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72761" y="1468362"/>
            <a:ext cx="11047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 humanidade decidiu desobedecer a Deus e seguir suas próprias escolhas tendo caído e se separado de Deus. As pessoas têm procurado se aproximar de Deus através de suas próprias obras. Isso é como construir uma ponte sobre um abismo e voltar a cair sempre no mesmo erro sem êxito algum.”</a:t>
            </a:r>
          </a:p>
        </p:txBody>
      </p:sp>
    </p:spTree>
    <p:extLst>
      <p:ext uri="{BB962C8B-B14F-4D97-AF65-F5344CB8AC3E}">
        <p14:creationId xmlns:p14="http://schemas.microsoft.com/office/powerpoint/2010/main" val="21801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24277" y="1891816"/>
            <a:ext cx="110470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Você tem consciência de </a:t>
            </a:r>
            <a:endParaRPr lang="pt-BR" sz="44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pt-B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é </a:t>
            </a: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pecador?</a:t>
            </a:r>
          </a:p>
          <a:p>
            <a:pPr algn="ctr">
              <a:tabLst>
                <a:tab pos="457200" algn="l"/>
              </a:tabLst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pecado nos distancia da presença de Deus!</a:t>
            </a:r>
          </a:p>
        </p:txBody>
      </p:sp>
    </p:spTree>
    <p:extLst>
      <p:ext uri="{BB962C8B-B14F-4D97-AF65-F5344CB8AC3E}">
        <p14:creationId xmlns:p14="http://schemas.microsoft.com/office/powerpoint/2010/main" val="40501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79551" y="1989827"/>
            <a:ext cx="112690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“Levando ele mesmo, em seu corpo, os nossos pecados sobre o madeiro, para que, mortos para os pecados, pudéssemos viver para a justiça; e pelas suas feridas fostes sarados”</a:t>
            </a:r>
          </a:p>
        </p:txBody>
      </p:sp>
    </p:spTree>
    <p:extLst>
      <p:ext uri="{BB962C8B-B14F-4D97-AF65-F5344CB8AC3E}">
        <p14:creationId xmlns:p14="http://schemas.microsoft.com/office/powerpoint/2010/main" val="28234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1398" y="1653027"/>
            <a:ext cx="110470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“Somente através de Jesus Cristo podemos romper esta barreira de separação entre nós e Deus transpondo o abismo do pecado. Jesus veio para nos levar até Deus e somente através Dele podemos alcançar salvação.”</a:t>
            </a:r>
          </a:p>
        </p:txBody>
      </p:sp>
    </p:spTree>
    <p:extLst>
      <p:ext uri="{BB962C8B-B14F-4D97-AF65-F5344CB8AC3E}">
        <p14:creationId xmlns:p14="http://schemas.microsoft.com/office/powerpoint/2010/main" val="33378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1398" y="2110757"/>
            <a:ext cx="110470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Você reconhece que Jesus </a:t>
            </a:r>
            <a:endParaRPr lang="pt-BR" sz="44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pt-B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morreu </a:t>
            </a: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sua vida?</a:t>
            </a:r>
          </a:p>
          <a:p>
            <a:pPr algn="ctr">
              <a:tabLst>
                <a:tab pos="457200" algn="l"/>
              </a:tabLst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Jesus morreu por amor a você!</a:t>
            </a:r>
          </a:p>
        </p:txBody>
      </p:sp>
    </p:spTree>
    <p:extLst>
      <p:ext uri="{BB962C8B-B14F-4D97-AF65-F5344CB8AC3E}">
        <p14:creationId xmlns:p14="http://schemas.microsoft.com/office/powerpoint/2010/main" val="383337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79551" y="2151727"/>
            <a:ext cx="112690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“Mas, a todos quantos o receberam, deu-lhes o poder de serem feitos filhos de Deus, aos que </a:t>
            </a:r>
            <a:r>
              <a:rPr lang="pt-BR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crêem</a:t>
            </a:r>
            <a:r>
              <a:rPr lang="pt-B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seu nome”</a:t>
            </a:r>
          </a:p>
        </p:txBody>
      </p:sp>
    </p:spTree>
    <p:extLst>
      <p:ext uri="{BB962C8B-B14F-4D97-AF65-F5344CB8AC3E}">
        <p14:creationId xmlns:p14="http://schemas.microsoft.com/office/powerpoint/2010/main" val="2497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61494" y="1824376"/>
            <a:ext cx="112690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“Se com a tua boca confessares ao Senhor Jesus, e em teu coração creres que Deus o ressuscitou dos mortos, serás salvo. Pois com o coração se crê para a justiça, e com a boca se faz confissão para a salvação”</a:t>
            </a:r>
          </a:p>
        </p:txBody>
      </p:sp>
    </p:spTree>
    <p:extLst>
      <p:ext uri="{BB962C8B-B14F-4D97-AF65-F5344CB8AC3E}">
        <p14:creationId xmlns:p14="http://schemas.microsoft.com/office/powerpoint/2010/main" val="16803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3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28035" y="1653027"/>
            <a:ext cx="113334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“Jesus nos aceitou mesmo apesar de nossos pecados e nos perdoou. Ele morreu de braços abertos para mostrar que deseja nos receber em seu coração. Então também precisamos aceitar a Jesus como Senhor e Salvador de nossas </a:t>
            </a: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vidas.”</a:t>
            </a: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51665" y="1827422"/>
            <a:ext cx="113334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Jesus está te </a:t>
            </a:r>
            <a:r>
              <a:rPr lang="pt-B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chamando! </a:t>
            </a:r>
          </a:p>
          <a:p>
            <a:pPr algn="ctr">
              <a:tabLst>
                <a:tab pos="457200" algn="l"/>
              </a:tabLst>
            </a:pPr>
            <a:r>
              <a:rPr lang="pt-B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você responderá?</a:t>
            </a:r>
          </a:p>
          <a:p>
            <a:pPr algn="ctr">
              <a:tabLst>
                <a:tab pos="457200" algn="l"/>
              </a:tabLst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Receba a Jesus Cristo como Senhor!</a:t>
            </a:r>
          </a:p>
        </p:txBody>
      </p:sp>
    </p:spTree>
    <p:extLst>
      <p:ext uri="{BB962C8B-B14F-4D97-AF65-F5344CB8AC3E}">
        <p14:creationId xmlns:p14="http://schemas.microsoft.com/office/powerpoint/2010/main" val="23126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9295" y="1905506"/>
            <a:ext cx="113334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Evangelho é simples. Quanto mais simples mais próximo da pureza da Palavra de Deus </a:t>
            </a:r>
            <a:endParaRPr lang="pt-BR" sz="32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Coríntios 11.3). Então não tente ajudar Deus e complicar as coisas. Para falar de Jesus não é preciso de muito mais do que o testemunho de vida e a Palavra de Deus.</a:t>
            </a:r>
          </a:p>
        </p:txBody>
      </p:sp>
    </p:spTree>
    <p:extLst>
      <p:ext uri="{BB962C8B-B14F-4D97-AF65-F5344CB8AC3E}">
        <p14:creationId xmlns:p14="http://schemas.microsoft.com/office/powerpoint/2010/main" val="324244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12555" y="1629348"/>
            <a:ext cx="113668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evangelizar, lembre-se sempre de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falar do amor de Deus, que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foi a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humanidade que se distanciou do Senhor, mas através de Jesus somos reconciliados com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Deus,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bastando somente aceitá-lo em nossos corações. Você conhece alguém que está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desiludido? Apresente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Plano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Salvação!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34138" y="1413063"/>
            <a:ext cx="109237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Plano da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Salvação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muito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 para o Cristão entender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Salvação,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firmar sua fé em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Cristo,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bem como poder explicar para outros sobre o propósito de Deus em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 vida.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modelo abaixo é uma forma simples de apresentar o Plano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Salvação. Seguindo estes passos você pode começar a </a:t>
            </a:r>
            <a:r>
              <a:rPr lang="pt-BR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discipular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uma vida.</a:t>
            </a:r>
          </a:p>
        </p:txBody>
      </p:sp>
    </p:spTree>
    <p:extLst>
      <p:ext uri="{BB962C8B-B14F-4D97-AF65-F5344CB8AC3E}">
        <p14:creationId xmlns:p14="http://schemas.microsoft.com/office/powerpoint/2010/main" val="32865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0760" y="1890646"/>
            <a:ext cx="112904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"Porque Deus amou o mundo de tal maneira que deu o seu Filho unigênito para que todo aquele que nele crê não pereça, mas tenha a vida eterna".</a:t>
            </a:r>
          </a:p>
        </p:txBody>
      </p:sp>
    </p:spTree>
    <p:extLst>
      <p:ext uri="{BB962C8B-B14F-4D97-AF65-F5344CB8AC3E}">
        <p14:creationId xmlns:p14="http://schemas.microsoft.com/office/powerpoint/2010/main" val="400095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39300" y="2151727"/>
            <a:ext cx="1031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“O </a:t>
            </a: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ladrão vem somente para roubar, matar e destruir; eu vim para que tenham vida e a tenham em abundância</a:t>
            </a:r>
            <a:r>
              <a:rPr lang="pt-B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  <a:endParaRPr lang="pt-BR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85640" y="1629348"/>
            <a:ext cx="11047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“Deus criou homem e mulher para viver feliz. Isso significa viver em comunhão com Ele. Saiba que Deus sempre tem um plano para salvar você porque Ele te ama muito.</a:t>
            </a:r>
          </a:p>
          <a:p>
            <a:pPr algn="ctr">
              <a:tabLst>
                <a:tab pos="457200" algn="l"/>
              </a:tabLst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Você tem sentido o amor de Deus por sua vida</a:t>
            </a:r>
          </a:p>
          <a:p>
            <a:pPr algn="ctr">
              <a:tabLst>
                <a:tab pos="457200" algn="l"/>
              </a:tabLst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Jesus te ama ao ponto de entregar sua vida por você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!”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89177" y="2128666"/>
            <a:ext cx="1031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pt-B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“Porque </a:t>
            </a: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pecaram e destituídos estão da glória de </a:t>
            </a:r>
            <a:r>
              <a:rPr lang="pt-B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Deus.”</a:t>
            </a:r>
            <a:endParaRPr lang="pt-BR" sz="4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614</Words>
  <Application>Microsoft Office PowerPoint</Application>
  <PresentationFormat>Widescreen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DOMINGOS ESPECIAIS</dc:subject>
  <dc:creator>4TONS - Pr. Marcelo Augusto de Carvalho</dc:creator>
  <cp:keywords>www.4tons.com.br</cp:keywords>
  <dc:description>COMÉRCIO PROIBIDO. USO PESSOAL</dc:description>
  <cp:lastModifiedBy>Sineval PC</cp:lastModifiedBy>
  <cp:revision>9</cp:revision>
  <dcterms:created xsi:type="dcterms:W3CDTF">2016-11-14T13:21:06Z</dcterms:created>
  <dcterms:modified xsi:type="dcterms:W3CDTF">2016-12-02T01:30:35Z</dcterms:modified>
  <cp:category>EVANGELISMO</cp:category>
</cp:coreProperties>
</file>