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87E3-991F-42D1-8024-D1A4F6DC78E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55FC-E6B3-410E-BC7D-C7105F61A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1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87E3-991F-42D1-8024-D1A4F6DC78E2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55FC-E6B3-410E-BC7D-C7105F61A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51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6526" y="1873271"/>
            <a:ext cx="11014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João, às sete igrejas que estão na Ásia: Graça e paz seja convosco da parte daquele que é, e que era, e que há de vir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(Deus Pai),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parte dos sete espíritos que estão diante do seu trono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(Deus Espirito Santo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);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parte de Jesus Cristo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Filho)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é a fiel testemunha, o primogênito dentre os mortos e o príncipe dos reis da terra. Àquele que nos amou, e em seu sangue nos lavou dos nossos pecados,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36820" y="1007004"/>
            <a:ext cx="697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APOCALIPSE. 1:4-5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99381" y="1773549"/>
            <a:ext cx="77672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vários momentos no NT Jesus é chamado de Deus e Ele mesmo se apresenta como sendo um igual ao Pai, sem falar nos termos usamos para se referir a Sua pessoa que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demostram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Sua divindade.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77604" y="879209"/>
            <a:ext cx="674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 A DIVINDADE DE JESUS: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3114" y="1656327"/>
            <a:ext cx="10665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Tito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2:13: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Paulo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usa a expressão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grande Deus”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referi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Jesus.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João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20:28: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Tomé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diz ao se referir a Jesus: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Senhor meu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Deus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meu!” 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Romanos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9:5: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Paulo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diz que Jesus é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 bendito para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sempre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...”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77738" y="783559"/>
            <a:ext cx="923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CHAMADO DE DEUS: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2393" y="1866237"/>
            <a:ext cx="11207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João 10:30 Jesus diz: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“Eu e o Pai somos um.” 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Em João 8:58 Jesus se apresenta como sendo 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“Eu Sou.”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mesma expressão que Moisés ouviu de Deus quando esse lhe perguntou qual era seu nome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Ex. 3:14). Esse Termo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“Eu Sou”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Hebraico é o tetragrama que compõem o nome de Deus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(YHWH).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isso os judeus queriam apedrejá-lo, pois Ele acabara de se apresentar como o Deus eterno. </a:t>
            </a:r>
          </a:p>
          <a:p>
            <a:pPr algn="ctr"/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72506" y="971116"/>
            <a:ext cx="995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COMO IGUAL AO DEUS PAI: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2391" y="1922494"/>
            <a:ext cx="11207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Colossenses 2:8-9 Paulo afirma que em Cristo habita “toda </a:t>
            </a: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plenitude da Divindade.” Cristo Jesus tem todas as características da divindade, Ele tem todo poder, Ele sabe de tudo, e Ele está em todos os lugares ao mesmo tempo.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Isaias 9:6 o profeta diz a respeito do menino Jesus  “...Seu nome será: Maravilhoso Conselheiro, Deus Forte, Pai da Eternidade, Príncipe da Paz.” Destaco aqui dois pontos: Deus Forte e Pai da eternidade, Jesus não só é chamado de Deus como é apresentado como sendo o Pai da Eternidade ou em outras palavras foi Ele que criou a eternidade, Ele sempre existiu.     </a:t>
            </a:r>
          </a:p>
          <a:p>
            <a:pPr algn="ctr"/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99308" y="722165"/>
            <a:ext cx="9393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TERMOS QUE DEMOSTRAM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DIVINDADE DE JESUS: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72116" y="792736"/>
            <a:ext cx="782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3- A DIVINDADE DO ESPÍRITO SANTO: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86545" y="1444962"/>
            <a:ext cx="879853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se fala do Espirito Santo se fala da pessoa mais discreta da trindade, mas não menos importante pois Ele é o agente ativo da divindade hoje agindo no mundo é Ele que nos convence do pecado, da justiça e do juízo (João 16:8). A bíblia apresenta o Espirito Santo como uma pessoa, não um poder ou uma energia como dizem alguns. E nas passagens da bíblia encontramos referências ao Espirito Santo como sendo Deus.</a:t>
            </a:r>
          </a:p>
          <a:p>
            <a:pPr algn="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74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2391" y="1905405"/>
            <a:ext cx="11207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fala da pessoa mais discreta da trindade, mas não menos importante pois Ele é o agente ativo da divindade hoje agindo no mundo é Ele que nos convence do pecado, da justiça e do juízo (João 16:8). A bíblia apresenta o Espirito Santo como uma pessoa, não um poder ou uma energia como dizem alguns. E nas passagens da bíblia encontramos referências ao Espirito Santo como sendo Deus.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91155" y="1004230"/>
            <a:ext cx="1043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SE FALA DO ESPÍRITO SANTO: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86694" y="2434046"/>
            <a:ext cx="9081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Espírito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Santo não só fala como tem vontade própria e decide o destino da igreja de Deus na terra. Só um ser pessoal tem essa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autonomia.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80653" y="881510"/>
            <a:ext cx="869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ATOS. 13:2: DIZ QUE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FALA E DIRIGE A IGREJA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93178" y="2360069"/>
            <a:ext cx="8831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Espírito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Santo não só fala como tem vontade própria e decide o destino da igreja de Deus na terra. Só um ser pessoal tem essa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autonomia.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1714" y="871183"/>
            <a:ext cx="869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ATOS. 13:2: DIZ QUE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FALA E DIRIGE A IGREJA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43193" y="2695120"/>
            <a:ext cx="8768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Entristece-lo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Só um indivíduo pode ser entristecido, o Espirito Santo </a:t>
            </a:r>
            <a:endParaRPr lang="pt-BR" sz="3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sentimentos)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18112" y="1233389"/>
            <a:ext cx="869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EFÉSIOS. 4:30: 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DIZ QUE PODEMOS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27090" y="2327669"/>
            <a:ext cx="8963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 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intercede por nós para quem? Para a santa trindade Ele leva nosso caso a estudo dos três poderes do céu e só uma pessoa pode interceder por </a:t>
            </a:r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outra</a:t>
            </a: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27090" y="921924"/>
            <a:ext cx="869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ROMANOS. 8:26: DIZ QUE ELE INTERCEDE POR NÓS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69901" y="2081839"/>
            <a:ext cx="8534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dito que podemos blasfemar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contra 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Espirito Santo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blasfêmia só existe ao se referir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Deus. Em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At.5:3-4 é dito que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mentir para o Espirito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Santo Ananias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estava 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mentindo </a:t>
            </a: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95431" y="714883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ESPIRITO SANTO É DEUS:</a:t>
            </a:r>
          </a:p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Mateus.12:31-32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46447" y="1983185"/>
            <a:ext cx="8534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João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14:16 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termo “outro” usado nesse texto é “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 que no original grego quer dizer outro da mesma espécie. No grego tem outra palavra para “outro” que expressa a ideia de outro de espécie diferente que é “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heteros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”, mas Jesus usou a palavra “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 indicando que o Espirito Santo é igual a Ele, é da mesma espécie.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76504" y="721098"/>
            <a:ext cx="9204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 APRESENTA O ESPÍRITO SANTO COMO SENDO IGUAL A ELE. 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8598" y="1021920"/>
            <a:ext cx="113948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 três pessoas da divindade coexistem desde o princípio da eternidade e estão trabalhando para a nossa salvação, isso não lhe fala ao coração?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somos apenas a criação de um Deus que rege o universo (Deus Pai), mas somos o fruto de um Deus que se fez carne e habitou entre nós para morre pelos nossos pecados (Deus Filho) e somos o alvo de um Deus que se move em nosso meio e que age por meio de todos e está com todos e em todos para nos convencer do pecado, da justiça e do juízo (Deus Espirito Santo). </a:t>
            </a:r>
          </a:p>
        </p:txBody>
      </p:sp>
    </p:spTree>
    <p:extLst>
      <p:ext uri="{BB962C8B-B14F-4D97-AF65-F5344CB8AC3E}">
        <p14:creationId xmlns:p14="http://schemas.microsoft.com/office/powerpoint/2010/main" val="33617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48150" y="1231354"/>
            <a:ext cx="6799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a divindade existisse em apenas uma pessoa, Deus seria apenas poder. Se a divindade existisse em duas pessoas apenas, Deus seria amor. Mas a divindade está em três pessoas por isso Deus é relacionamento. </a:t>
            </a:r>
          </a:p>
        </p:txBody>
      </p:sp>
    </p:spTree>
    <p:extLst>
      <p:ext uri="{BB962C8B-B14F-4D97-AF65-F5344CB8AC3E}">
        <p14:creationId xmlns:p14="http://schemas.microsoft.com/office/powerpoint/2010/main" val="2323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5149" y="1544642"/>
            <a:ext cx="85343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Como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você tem respondido a esse Deus de poder, amor e relacionamento? Deus quer se relacionar com você! Deus já provou que te ama!  Deus tem poder para te libertar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 tem te impedido de ser fiel a esse Deus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3-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Quantos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hoje gostariam de aceitar esse Deus maravilhoso em suas vidas e se comprometerem a viver em Sua presença e de acordo com a Sua vontade?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3176" y="938613"/>
            <a:ext cx="525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PERGUNTAS: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2008" y="1572890"/>
            <a:ext cx="11047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 dos grandes mistérios da bíblia é o da divindade,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bíblia nos apresenta um único Deus que se manifesta em três pessoas distintas. Veremos nesse estudo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conceito da trindade, esse termo não aparece nas sagradas escrituras, mas a noção de um Deus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triúno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está alicerçada na palavra de Deus. </a:t>
            </a:r>
          </a:p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Veremos também a divindade de Jesus e a do Espírito Santo que são na essência e propósito Deus. </a:t>
            </a:r>
          </a:p>
        </p:txBody>
      </p:sp>
    </p:spTree>
    <p:extLst>
      <p:ext uri="{BB962C8B-B14F-4D97-AF65-F5344CB8AC3E}">
        <p14:creationId xmlns:p14="http://schemas.microsoft.com/office/powerpoint/2010/main" val="228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62546" y="1930028"/>
            <a:ext cx="9126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pretendemos com esse estudo explicar tudo sobre a divindade, pois isso é impossível a mente humana. O que iremos fazer é analisar o que a palavra de Deus nos deixou para termos nossa fé fortalecida em um Deus maravilhoso em bondade e poder. </a:t>
            </a:r>
          </a:p>
        </p:txBody>
      </p:sp>
    </p:spTree>
    <p:extLst>
      <p:ext uri="{BB962C8B-B14F-4D97-AF65-F5344CB8AC3E}">
        <p14:creationId xmlns:p14="http://schemas.microsoft.com/office/powerpoint/2010/main" val="16281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7145" y="2120344"/>
            <a:ext cx="9126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Vamos dividir </a:t>
            </a:r>
            <a:endParaRPr lang="pt-BR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esse estudo </a:t>
            </a:r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endParaRPr lang="pt-BR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três </a:t>
            </a:r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partes:</a:t>
            </a:r>
          </a:p>
        </p:txBody>
      </p:sp>
    </p:spTree>
    <p:extLst>
      <p:ext uri="{BB962C8B-B14F-4D97-AF65-F5344CB8AC3E}">
        <p14:creationId xmlns:p14="http://schemas.microsoft.com/office/powerpoint/2010/main" val="7351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6233" y="963439"/>
            <a:ext cx="11498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 O CONCEITO DA TRINDADE: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Analisaremos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textos que mostram a existência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três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pessoas na divindade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6579" y="2551040"/>
            <a:ext cx="11498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 A DIVINDADE DE JESUS: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Analisaremos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textos que apresentam Jesus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Deus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6233" y="4071270"/>
            <a:ext cx="11498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3- A DIVINDADE DO ESPÍRITO SANTO: 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Analisaremos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textos que apresentam o Espirito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como sendo uma pessoa divina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15257" y="758997"/>
            <a:ext cx="69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 O CONCEITO DA TRINDADE: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57600" y="1447031"/>
            <a:ext cx="8327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disse Deus: Façamos o homem à nossa imagem, conforme a nossa semelhança; e domine sobre os peixes do mar, e sobre as aves dos céus, e sobre o gado, e sobre toda a terra, e sobre todo o réptil que se move sobre a terra.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criou Deus o homem à sua imagem; à imagem de Deus o criou; homem e mulher os criou. </a:t>
            </a:r>
            <a:endParaRPr lang="pt-BR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(Gn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1:26 - Gn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1:27)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38949" y="2540597"/>
            <a:ext cx="9938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Portanto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ide, fazei discípulos de todas as nações, batizando-os em nome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Nome “singular”, mas são três pessoas) </a:t>
            </a:r>
            <a:endParaRPr lang="pt-BR" sz="32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Pai, e do Filho, e do Espírito Santo</a:t>
            </a: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09111" y="1427497"/>
            <a:ext cx="6973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MATEUS. 28:19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1334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3</cp:revision>
  <dcterms:created xsi:type="dcterms:W3CDTF">2016-11-30T19:19:14Z</dcterms:created>
  <dcterms:modified xsi:type="dcterms:W3CDTF">2016-12-02T01:37:55Z</dcterms:modified>
  <cp:category>EVANGELISMO</cp:category>
</cp:coreProperties>
</file>