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40C8-6D3B-459E-82A9-707C7E139B8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1DA7-8943-41BB-ACD0-1322A994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84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40C8-6D3B-459E-82A9-707C7E139B8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1DA7-8943-41BB-ACD0-1322A994B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8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515036" y="3875138"/>
            <a:ext cx="13249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Os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mortos em Cristo ressuscitam, os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salvos vivos </a:t>
            </a:r>
            <a:endParaRPr lang="pt-BR" sz="3200" dirty="0" smtClean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são transformados, e sobem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para o céu. </a:t>
            </a:r>
            <a:endParaRPr lang="pt-BR" sz="3200" dirty="0" smtClean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I Tes.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4:16 - I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Tes.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4:17 - I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Tes. 4:17)</a:t>
            </a:r>
          </a:p>
        </p:txBody>
      </p:sp>
    </p:spTree>
    <p:extLst>
      <p:ext uri="{BB962C8B-B14F-4D97-AF65-F5344CB8AC3E}">
        <p14:creationId xmlns:p14="http://schemas.microsoft.com/office/powerpoint/2010/main" val="31855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6106" y="3675567"/>
            <a:ext cx="11579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Satanás e os Anjos maus ficam sozinhos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; (presos)</a:t>
            </a:r>
            <a:endParaRPr lang="pt-BR" sz="32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Satanás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e os anjos maus são impedidos </a:t>
            </a:r>
            <a:endParaRPr lang="pt-BR" sz="3200" dirty="0" smtClean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de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sair da Terra.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(Apocalipse 20: 2,3)</a:t>
            </a:r>
          </a:p>
        </p:txBody>
      </p:sp>
    </p:spTree>
    <p:extLst>
      <p:ext uri="{BB962C8B-B14F-4D97-AF65-F5344CB8AC3E}">
        <p14:creationId xmlns:p14="http://schemas.microsoft.com/office/powerpoint/2010/main" val="14799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9134" y="3903226"/>
            <a:ext cx="11579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terra está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desolada; A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Terra fica desfigurada </a:t>
            </a:r>
            <a:endParaRPr lang="pt-BR" sz="3200" dirty="0" smtClean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por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um cataclismo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mundial.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(Apocalipse 16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30713" y="4875509"/>
            <a:ext cx="766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O MILÊNIO ESTÁ COMEÇANDO!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0104" y="1336079"/>
            <a:ext cx="11767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Tente imaginar a cena: Os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mortos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em cristo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ressuscitam 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não conseguem conter as lágrimas ao perceber o próprio corpo glorificado; agora correm para abraçar os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justos vivos, ambos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são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levados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por anjos poderosos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que</a:t>
            </a:r>
          </a:p>
          <a:p>
            <a:pPr algn="ctr"/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j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untos,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começam a subir em direção ao céu, rumo a cidade Santa.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Cristo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leva o seu povo para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o céu,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e a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terra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é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desolada.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O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s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ímpios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morrem: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Consumidos pelo </a:t>
            </a:r>
            <a:r>
              <a:rPr lang="pt-BR" sz="28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sopro </a:t>
            </a:r>
            <a:r>
              <a:rPr lang="pt-BR" sz="28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de sua boca, e destruídos pelo resplendor de Sua glória. </a:t>
            </a:r>
          </a:p>
        </p:txBody>
      </p:sp>
    </p:spTree>
    <p:extLst>
      <p:ext uri="{BB962C8B-B14F-4D97-AF65-F5344CB8AC3E}">
        <p14:creationId xmlns:p14="http://schemas.microsoft.com/office/powerpoint/2010/main" val="11480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4230" y="3835953"/>
            <a:ext cx="11579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Assentado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no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trono, Jesus e os anjos, Julgam  Satanás seus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Anjos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maus, e os ímpios. E reinam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com os Salvos;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 I Tes. 4:16,17;Apoc. 20: 4,6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20736" y="4125417"/>
            <a:ext cx="12105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Os ímpios permanecem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mortos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E são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julgados por Cristo e pelos salvos.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3200" dirty="0" err="1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20:5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e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I Cor 6:2,3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)</a:t>
            </a:r>
            <a:endParaRPr lang="pt-BR" sz="32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27710" y="3959748"/>
            <a:ext cx="121058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Os salvos reinam com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cristo. Recebem autoridade de julgar os ímpios, Satanás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e os Anjos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maus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.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32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20:6 e I Cor 6:2,3)</a:t>
            </a:r>
          </a:p>
          <a:p>
            <a:pPr algn="ctr"/>
            <a:endParaRPr lang="pt-BR" sz="32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20736" y="3821123"/>
            <a:ext cx="12105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Satanás e os Anjos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maus,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permanecem o milênio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sozinhos e “presos”; impedidos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de sair da Terra;</a:t>
            </a: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 não terão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quem tentar;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(Apocalipse 20: 2,3)</a:t>
            </a:r>
            <a:endParaRPr lang="pt-BR" sz="2400" dirty="0" smtClean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5431" y="3835953"/>
            <a:ext cx="11168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A terra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permanece desolada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e desfigurada por </a:t>
            </a:r>
            <a:endParaRPr lang="pt-BR" sz="3200" dirty="0" smtClean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um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cataclismo mundial;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durante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milênio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.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Jeremias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4:23-26 e </a:t>
            </a:r>
            <a:r>
              <a:rPr lang="pt-BR" sz="32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16; II Pedro 3:10) </a:t>
            </a:r>
          </a:p>
        </p:txBody>
      </p:sp>
    </p:spTree>
    <p:extLst>
      <p:ext uri="{BB962C8B-B14F-4D97-AF65-F5344CB8AC3E}">
        <p14:creationId xmlns:p14="http://schemas.microsoft.com/office/powerpoint/2010/main" val="33061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1913" y="3182063"/>
            <a:ext cx="11320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Cidade Santa desce com Cristo os anjos e os salvos.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Cristo destrói os ímpios, Satanás e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seus anjos, e restaura a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terra e restabelece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ordem        no universo.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4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21:2 - 20: 9,10 - II Pedro 3:13 e </a:t>
            </a:r>
            <a:r>
              <a:rPr lang="pt-BR" sz="24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21:1)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0191" y="3379836"/>
            <a:ext cx="10719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Os ímpios ressuscitam e se juntam a Satanás e vão guerrear contra a cidade Santa. E são destruídos para sempre pelo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fogo</a:t>
            </a:r>
            <a:endParaRPr lang="pt-BR" sz="32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 </a:t>
            </a:r>
            <a:r>
              <a:rPr lang="pt-BR" sz="2400" dirty="0" err="1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20:9)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0191" y="3360026"/>
            <a:ext cx="10719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Os salvos descem com Cristo, seus Anjos e a cidade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Santa,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e recebem o reino e o domínio do planeta restaurado das mãos de Cristo. </a:t>
            </a:r>
          </a:p>
          <a:p>
            <a:pPr algn="ctr"/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400" dirty="0" err="1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21:2 e Daniel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7:27)</a:t>
            </a:r>
          </a:p>
        </p:txBody>
      </p:sp>
    </p:spTree>
    <p:extLst>
      <p:ext uri="{BB962C8B-B14F-4D97-AF65-F5344CB8AC3E}">
        <p14:creationId xmlns:p14="http://schemas.microsoft.com/office/powerpoint/2010/main" val="10264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68798" y="3422603"/>
            <a:ext cx="10545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Satanás seduz os ímpios ressuscitados e ataca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cidade Santa,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e destruídos para sempre pelo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fogo. </a:t>
            </a:r>
          </a:p>
          <a:p>
            <a:pPr algn="ctr"/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400" dirty="0" err="1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20:7-9 e </a:t>
            </a:r>
            <a:r>
              <a:rPr lang="pt-BR" sz="24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. 20:10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).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9828" y="3382276"/>
            <a:ext cx="10545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A Terra é restaurada à sua beleza 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edênica,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a cidade Santa desce e é estabelecida para sempre na nova terra.</a:t>
            </a:r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 </a:t>
            </a:r>
            <a:endParaRPr lang="pt-BR" sz="32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</a:t>
            </a:r>
            <a:r>
              <a:rPr lang="pt-BR" sz="2400" dirty="0" err="1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Apoc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 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21:1,2)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6783" y="2209322"/>
            <a:ext cx="11453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 você, de que lado vai estar, quando Jesus Voltar? Quem sabe também espera rever um querido que descansa, então, esteja preparado, quando este dia chegar.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83689" y="1067967"/>
            <a:ext cx="773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CONCLUSÃO:</a:t>
            </a:r>
            <a:endParaRPr lang="pt-BR" sz="48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7309" y="1320745"/>
            <a:ext cx="111893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Vamos falar sobre o milênio ou mil anos.</a:t>
            </a:r>
          </a:p>
          <a:p>
            <a:pPr algn="ctr"/>
            <a:r>
              <a:rPr lang="pt-BR" sz="2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 expressão mil anos, em Apocalipse 20:1-7, é mencionada seis vezes, designando um período que vem intercalar-se entre as duas ressureições. Esses dois termos acabam por formar um único: milênio, que apesar de não aparecer escrito desse modo, não altera o seu significado no contexto de Apocalipse 20.</a:t>
            </a:r>
          </a:p>
          <a:p>
            <a:pPr algn="ctr"/>
            <a:r>
              <a:rPr lang="pt-BR" sz="2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Alguns tem perguntado: </a:t>
            </a:r>
          </a:p>
          <a:p>
            <a:pPr algn="ctr"/>
            <a:r>
              <a:rPr lang="pt-BR" sz="28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O milênio será literal ou simbólico? </a:t>
            </a:r>
            <a:endParaRPr lang="pt-BR" sz="2800" dirty="0">
              <a:ln w="0"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1372" y="1184987"/>
            <a:ext cx="11433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Acredita-se que existam três Principais </a:t>
            </a:r>
          </a:p>
          <a:p>
            <a:pPr algn="ctr"/>
            <a:r>
              <a:rPr lang="pt-BR" sz="36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teses sobre o milênio:</a:t>
            </a:r>
            <a:endParaRPr lang="pt-BR" sz="36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33131" r="6363" b="51515"/>
          <a:stretch/>
        </p:blipFill>
        <p:spPr>
          <a:xfrm>
            <a:off x="651164" y="2272145"/>
            <a:ext cx="10764981" cy="10529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48687" r="6363" b="36969"/>
          <a:stretch/>
        </p:blipFill>
        <p:spPr>
          <a:xfrm>
            <a:off x="651164" y="3338945"/>
            <a:ext cx="10764981" cy="9836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63030" r="6363" b="21414"/>
          <a:stretch/>
        </p:blipFill>
        <p:spPr>
          <a:xfrm>
            <a:off x="651164" y="4322617"/>
            <a:ext cx="10764981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2168" y="2134649"/>
            <a:ext cx="11315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Enfim, o que a Bíblia fala sobre este assunto? Para melhor compreensão do tema, vamos dividir o assunto em 3 Grandes tópicos e Conclusão:  </a:t>
            </a:r>
            <a:endParaRPr lang="pt-BR" sz="4000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3812" y="2660303"/>
            <a:ext cx="11848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2- ACONTECIMENTOS DURANTE O MILÊNIO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2124" y="1903503"/>
            <a:ext cx="957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 1- ACONTECIMENTOS PRÉ-MILÊNIO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5154" y="3488725"/>
            <a:ext cx="9784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Verdana" charset="0"/>
                <a:cs typeface="Verdana" charset="0"/>
              </a:rPr>
              <a:t>3- ACONTECIMENTOS PÓS - MILÊNIO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47921" y="4336833"/>
            <a:ext cx="7739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E CONCLUSÃO</a:t>
            </a:r>
          </a:p>
        </p:txBody>
      </p:sp>
    </p:spTree>
    <p:extLst>
      <p:ext uri="{BB962C8B-B14F-4D97-AF65-F5344CB8AC3E}">
        <p14:creationId xmlns:p14="http://schemas.microsoft.com/office/powerpoint/2010/main" val="33610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0611" y="3962944"/>
            <a:ext cx="11315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Cristo retorna a Terra  de maneira visível com  seus Anjos. 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(Apocalipse 1:7)</a:t>
            </a:r>
          </a:p>
        </p:txBody>
      </p:sp>
    </p:spTree>
    <p:extLst>
      <p:ext uri="{BB962C8B-B14F-4D97-AF65-F5344CB8AC3E}">
        <p14:creationId xmlns:p14="http://schemas.microsoft.com/office/powerpoint/2010/main" val="3571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0611" y="3951982"/>
            <a:ext cx="11315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Todos </a:t>
            </a:r>
            <a:r>
              <a:rPr lang="pt-BR" sz="32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Verdana" charset="0"/>
                <a:cs typeface="Verdana" charset="0"/>
              </a:rPr>
              <a:t>os ímpios morrem ao ver o resplendor da glória de Cristo. 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(Apocalipse 6:15-17;II Tes. 1:9</a:t>
            </a:r>
            <a:r>
              <a:rPr lang="pt-BR" sz="2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  <a:ea typeface="Verdana" charset="0"/>
                <a:cs typeface="Verdana" charset="0"/>
              </a:rPr>
              <a:t>)</a:t>
            </a:r>
            <a:endParaRPr lang="pt-BR" sz="240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696</Words>
  <Application>Microsoft Office PowerPoint</Application>
  <PresentationFormat>Widescreen</PresentationFormat>
  <Paragraphs>44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4</cp:revision>
  <dcterms:created xsi:type="dcterms:W3CDTF">2016-11-24T13:33:55Z</dcterms:created>
  <dcterms:modified xsi:type="dcterms:W3CDTF">2016-12-02T01:56:27Z</dcterms:modified>
  <cp:category>EVANGELISMO</cp:category>
</cp:coreProperties>
</file>