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457C-A475-4264-ABA0-20A81427C0C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96CC-FA38-4BBC-BC59-FDF87E71A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457C-A475-4264-ABA0-20A81427C0C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96CC-FA38-4BBC-BC59-FDF87E71A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9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18436" y="2045694"/>
            <a:ext cx="10582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Para se fazer uma coluna </a:t>
            </a:r>
            <a:endParaRPr lang="pt-BR" sz="44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4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cinco </a:t>
            </a: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elementos </a:t>
            </a:r>
            <a:r>
              <a:rPr lang="pt-BR" sz="4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são fundamentais</a:t>
            </a: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: </a:t>
            </a:r>
            <a:endParaRPr lang="pt-BR" sz="44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4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ÁGUA, AREIA, CIMENTO, </a:t>
            </a:r>
          </a:p>
          <a:p>
            <a:pPr algn="ctr"/>
            <a:r>
              <a:rPr lang="pt-BR" sz="4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FERRO E PEDRA. </a:t>
            </a:r>
            <a:endParaRPr lang="pt-BR" sz="44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6608" y="1641916"/>
            <a:ext cx="8020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Como a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 é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Coluna da Igreja de Jesus, quais são os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cinco elementos que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formam esta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DA VERDADE? </a:t>
            </a:r>
          </a:p>
          <a:p>
            <a:pPr algn="ctr"/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É o que iremos descobrir no estudo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 hoje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: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OS CINCO ELEMENTOS QUE FORMAM </a:t>
            </a: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COLUNA DA VERDADE. </a:t>
            </a: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consequentemente descobriremos a igreja verdadeira.</a:t>
            </a:r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5678" y="1471847"/>
            <a:ext cx="7024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PRIMEIRO ELEMENTO </a:t>
            </a: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DA VERDADE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: </a:t>
            </a: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Isaías 65:16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8966" y="3191733"/>
            <a:ext cx="8694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“De sorte que aquele que se abençoar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terra, pelo 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DEUS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VERDADE </a:t>
            </a:r>
          </a:p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é que se abençoará...”. </a:t>
            </a:r>
          </a:p>
        </p:txBody>
      </p:sp>
    </p:spTree>
    <p:extLst>
      <p:ext uri="{BB962C8B-B14F-4D97-AF65-F5344CB8AC3E}">
        <p14:creationId xmlns:p14="http://schemas.microsoft.com/office/powerpoint/2010/main" val="4249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6656" y="1438746"/>
            <a:ext cx="7024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SEGUNDO ELEMENTO </a:t>
            </a: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DA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VERDADE: 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João 14:6</a:t>
            </a:r>
          </a:p>
          <a:p>
            <a:pPr algn="ctr"/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7101" y="3292957"/>
            <a:ext cx="8694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“Eu sou o Caminho 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e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Vida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ninguém vem ao Pai senão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por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mim”.</a:t>
            </a:r>
          </a:p>
        </p:txBody>
      </p:sp>
    </p:spTree>
    <p:extLst>
      <p:ext uri="{BB962C8B-B14F-4D97-AF65-F5344CB8AC3E}">
        <p14:creationId xmlns:p14="http://schemas.microsoft.com/office/powerpoint/2010/main" val="5879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6656" y="1288313"/>
            <a:ext cx="7024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TERCEIRO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ELEMENTO DA COLUNA DA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VERDADE: 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 João 5:6 </a:t>
            </a:r>
          </a:p>
          <a:p>
            <a:pPr algn="ctr"/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056" y="2863842"/>
            <a:ext cx="8257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“Este é aquele que veio por meio de água e sangue, Jesus Cristo; não somente com água, mas também com a água e com o sangue. E o Espírito é o que dá testemunho, porque o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ESPÍRITO É A VERDADE”. </a:t>
            </a:r>
          </a:p>
        </p:txBody>
      </p:sp>
    </p:spTree>
    <p:extLst>
      <p:ext uri="{BB962C8B-B14F-4D97-AF65-F5344CB8AC3E}">
        <p14:creationId xmlns:p14="http://schemas.microsoft.com/office/powerpoint/2010/main" val="28955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7888" y="1438745"/>
            <a:ext cx="7024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QUARTO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ELEMENTO DA COLUNA DA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VERDADE: 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João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17:17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446869"/>
            <a:ext cx="8257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“Santifica-os na verdade; a tua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PALAVRA É A VERDADE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30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6550" y="1206569"/>
            <a:ext cx="736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QUINTO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ELEMENTO DA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VERDADE: </a:t>
            </a:r>
            <a:endParaRPr lang="pt-BR" sz="24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Salmos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119:14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2206" y="2053852"/>
            <a:ext cx="8257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“A tua justiça é justiça </a:t>
            </a:r>
            <a:endParaRPr lang="pt-BR" sz="24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eterna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, e a tua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LEI É A PRÓPRIA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.”</a:t>
            </a:r>
            <a:endParaRPr lang="pt-BR" sz="24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88668" y="2901381"/>
            <a:ext cx="492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Apocalipse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12:17 e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19:10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2788" y="3407449"/>
            <a:ext cx="8160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“Irou-se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dragão contra a mulher e foi pelejar com os restantes da sua descendência, os que guardam os M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andamentos de Deus e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têm 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testemunho de Jesus;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se pôs em pé sobre a areia do mar”... ”Pois o Testemunho de Jesus é o </a:t>
            </a:r>
            <a:r>
              <a:rPr lang="pt-BR" sz="24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ESPÍRITO DE PROFECIA</a:t>
            </a:r>
            <a:r>
              <a:rPr lang="pt-BR" sz="2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.”</a:t>
            </a:r>
            <a:endParaRPr lang="pt-BR" sz="24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63860" y="1904744"/>
            <a:ext cx="843571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</a:t>
            </a:r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greja Verdadeira de Deus </a:t>
            </a:r>
          </a:p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está fundamentada sobre esta </a:t>
            </a:r>
          </a:p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DA VERDADE. </a:t>
            </a:r>
          </a:p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Que contém estes </a:t>
            </a:r>
          </a:p>
          <a:p>
            <a:pPr algn="ctr"/>
            <a:r>
              <a:rPr lang="pt-BR" sz="44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CINCO ELEMENTOS:</a:t>
            </a:r>
            <a:endParaRPr lang="pt-BR" sz="44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28854" y="631744"/>
            <a:ext cx="7122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BÍBLIA NOS DIZ O </a:t>
            </a: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SEGUINTE ACERCA DO DIABO: </a:t>
            </a: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JOÃO 8:44</a:t>
            </a:r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6270" y="2200392"/>
            <a:ext cx="71224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Vós sois do diabo, que é vosso pai, e quereis satisfazer-lhe os desejos. Ele foi homicida desde o princípio e jamais se firmou na verdade, porque nele não há verdade. Quando ele profere mentira, fala do que lhe é próprio, porque é mentiroso e pai da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mentira.”  </a:t>
            </a:r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69834" y="1741158"/>
            <a:ext cx="7122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Você percebeu? O diabo é mentiroso e nele não há verdade. Nos últimos dias o diabo trabalharia para destruir o caminho da verdade. A bíblia diz que ele iria fazer o seguinte:</a:t>
            </a:r>
          </a:p>
        </p:txBody>
      </p:sp>
    </p:spTree>
    <p:extLst>
      <p:ext uri="{BB962C8B-B14F-4D97-AF65-F5344CB8AC3E}">
        <p14:creationId xmlns:p14="http://schemas.microsoft.com/office/powerpoint/2010/main" val="24307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65417" y="1495867"/>
            <a:ext cx="77175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“Assim como, no meio do povo, surgiram falsos profetas, assim também haverá entre vós falsos mestres...,”</a:t>
            </a:r>
          </a:p>
        </p:txBody>
      </p:sp>
    </p:spTree>
    <p:extLst>
      <p:ext uri="{BB962C8B-B14F-4D97-AF65-F5344CB8AC3E}">
        <p14:creationId xmlns:p14="http://schemas.microsoft.com/office/powerpoint/2010/main" val="38654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45260" y="1250077"/>
            <a:ext cx="95836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“...os quais introduzirão, dissimuladamente, heresias destruidoras, até ao ponto de renegarem o Soberano Senhor que os resgatou, trazendo sobre si mesmos repentina destruição...”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muitos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seguirão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as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suas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práticas libertinas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, e, por causa deles, será infamado o caminho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verdade”.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2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Pedro 2:1-2</a:t>
            </a:r>
          </a:p>
        </p:txBody>
      </p:sp>
    </p:spTree>
    <p:extLst>
      <p:ext uri="{BB962C8B-B14F-4D97-AF65-F5344CB8AC3E}">
        <p14:creationId xmlns:p14="http://schemas.microsoft.com/office/powerpoint/2010/main" val="9428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1373" y="1300854"/>
            <a:ext cx="116675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Nos últimos dias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surgiria falsos mestres e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profetas criados </a:t>
            </a: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pelo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inimigo para encobrir o caminho da verdade e trazer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uma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desconfiança a igreja verdadeira de Deus.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diabo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até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transformaria muitas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igrejas em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comercio, igrejas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que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visariam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somente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dinheiro.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palavra e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promessas de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Deus seriam vendidas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milhões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seriam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enganados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                                                                       (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2 Pedro 2:3) </a:t>
            </a:r>
          </a:p>
        </p:txBody>
      </p:sp>
    </p:spTree>
    <p:extLst>
      <p:ext uri="{BB962C8B-B14F-4D97-AF65-F5344CB8AC3E}">
        <p14:creationId xmlns:p14="http://schemas.microsoft.com/office/powerpoint/2010/main" val="30366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75151" y="1690062"/>
            <a:ext cx="102416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Você quer saber qual é a Igreja Verdadeira? Você tem que analisar cinco elementos em sua doutrina, </a:t>
            </a:r>
            <a:endParaRPr lang="pt-BR" sz="40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40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que </a:t>
            </a:r>
            <a:r>
              <a:rPr lang="pt-BR" sz="40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Paulo chama de </a:t>
            </a:r>
            <a:endParaRPr lang="pt-BR" sz="40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60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DA VERDADE:</a:t>
            </a:r>
            <a:endParaRPr lang="pt-BR" sz="60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1469" y="1676363"/>
            <a:ext cx="87552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esta Igreja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aceita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Deus!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esta Igreja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aceita a Jesus!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esta Igreja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aceita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Espírito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Santo!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esta Igreja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aceita a toda a Bíblia! </a:t>
            </a:r>
          </a:p>
          <a:p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esta igreja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aceita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Lei de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Deus!  </a:t>
            </a:r>
          </a:p>
          <a:p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tem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dom profético!</a:t>
            </a:r>
          </a:p>
          <a:p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ENTÃO ESSA É A IGREJA VERDADEIRA!</a:t>
            </a:r>
            <a:endParaRPr lang="pt-BR" sz="3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76927" y="1651812"/>
            <a:ext cx="82520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Saiba que se você pesquisar qual igreja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tem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estas verdades em suas doutrinas, você vai encontrar todas elas na Igreja Adventista do Sétimo dia. Esta é a igreja verdadeira!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Jesus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não nos deixou cegos em meio a tantas doutrinas erradas. Ele tem uma igreja que segue toda a verdade. </a:t>
            </a:r>
          </a:p>
        </p:txBody>
      </p:sp>
    </p:spTree>
    <p:extLst>
      <p:ext uri="{BB962C8B-B14F-4D97-AF65-F5344CB8AC3E}">
        <p14:creationId xmlns:p14="http://schemas.microsoft.com/office/powerpoint/2010/main" val="33162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11252" y="1813951"/>
            <a:ext cx="8995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Quer você hoje fazer parte deste </a:t>
            </a:r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povo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? </a:t>
            </a:r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Agora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é a hora! Não deixe pra depois</a:t>
            </a:r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!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Tome hoje a sua decisão de </a:t>
            </a:r>
            <a:endParaRPr lang="pt-BR" sz="3600" b="1" spc="-15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unir a este povo e andar no caminho </a:t>
            </a:r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da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verdade. </a:t>
            </a:r>
          </a:p>
        </p:txBody>
      </p:sp>
    </p:spTree>
    <p:extLst>
      <p:ext uri="{BB962C8B-B14F-4D97-AF65-F5344CB8AC3E}">
        <p14:creationId xmlns:p14="http://schemas.microsoft.com/office/powerpoint/2010/main" val="3130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2569" y="2252362"/>
            <a:ext cx="7685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Mas qual é a igreja de Deus? Existe uma igreja verdadeira? É possível descobrir a igreja que prevalecerá contra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inferno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? Todas as igrejas me levam a Deus?</a:t>
            </a:r>
          </a:p>
        </p:txBody>
      </p:sp>
    </p:spTree>
    <p:extLst>
      <p:ext uri="{BB962C8B-B14F-4D97-AF65-F5344CB8AC3E}">
        <p14:creationId xmlns:p14="http://schemas.microsoft.com/office/powerpoint/2010/main" val="41406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450977" y="1223702"/>
            <a:ext cx="7122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 acordo com a edição de 2001 da World Christian </a:t>
            </a:r>
            <a:r>
              <a:rPr lang="pt-BR" sz="2800" b="1" spc="-15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Enciyclopedia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existem mais de  33 mil denominações cristãs. Hoje, 15 anos depois, este número ultrapassa e muito a mais de 40 mil religiões cristãs em todo mundo, e o que dizer dos nomes destas igrejas? Algumas chegam até ser hilárias:</a:t>
            </a:r>
          </a:p>
        </p:txBody>
      </p:sp>
    </p:spTree>
    <p:extLst>
      <p:ext uri="{BB962C8B-B14F-4D97-AF65-F5344CB8AC3E}">
        <p14:creationId xmlns:p14="http://schemas.microsoft.com/office/powerpoint/2010/main" val="19850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50007" y="1196907"/>
            <a:ext cx="110538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Cobrinha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 Moisés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-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que engole as outras)</a:t>
            </a:r>
          </a:p>
          <a:p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Canela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 Fogo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Evangélica Fiel Até debaixo d’água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Evangélica </a:t>
            </a:r>
            <a:r>
              <a:rPr lang="pt-BR" sz="2800" b="1" spc="-15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Zadoque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- 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Pra quem curte o rock pesado)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Congregação </a:t>
            </a:r>
            <a:r>
              <a:rPr lang="pt-BR" sz="2800" b="1" spc="-15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Anti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- Blasfêmias</a:t>
            </a:r>
            <a:endParaRPr lang="pt-BR" sz="28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a Chave do Éden</a:t>
            </a:r>
          </a:p>
          <a:p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Adventista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Romaria do Povo de Deus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Bailarinas da Valsa Divina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Evangélica Adão é o homem</a:t>
            </a:r>
          </a:p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Igreja Pentecostal do Cuspe Santo e etc...</a:t>
            </a:r>
          </a:p>
        </p:txBody>
      </p:sp>
    </p:spTree>
    <p:extLst>
      <p:ext uri="{BB962C8B-B14F-4D97-AF65-F5344CB8AC3E}">
        <p14:creationId xmlns:p14="http://schemas.microsoft.com/office/powerpoint/2010/main" val="779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0091" y="1206006"/>
            <a:ext cx="7122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Estes são só alguns dos poucos exemplos que temos de igrejas que se intitulam a Igreja verdadeira de Jesus. </a:t>
            </a:r>
          </a:p>
          <a:p>
            <a:pPr algn="ctr"/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Mas como saber qual a igreja verdadeira? Existe? Claro que sim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! </a:t>
            </a:r>
          </a:p>
          <a:p>
            <a:pPr algn="ctr"/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Se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nós voltarmos para a Bíblia, e analisarmos as características da verdadeira Igreja nós iremos achá-la. </a:t>
            </a:r>
          </a:p>
        </p:txBody>
      </p:sp>
    </p:spTree>
    <p:extLst>
      <p:ext uri="{BB962C8B-B14F-4D97-AF65-F5344CB8AC3E}">
        <p14:creationId xmlns:p14="http://schemas.microsoft.com/office/powerpoint/2010/main" val="6279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069542" y="1292060"/>
            <a:ext cx="71224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Bíblia deve ser a base, a luz e a rocha firme onde devemos pisar os nossos pés quando queremos descobrir a verdade. </a:t>
            </a:r>
          </a:p>
          <a:p>
            <a:pPr algn="ctr"/>
            <a:endParaRPr lang="pt-BR" sz="2800" b="1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Descobrir a Verdade </a:t>
            </a:r>
            <a:endParaRPr lang="pt-BR" sz="36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6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é descobrir </a:t>
            </a:r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 Liberdade.  </a:t>
            </a:r>
          </a:p>
          <a:p>
            <a:pPr algn="ctr"/>
            <a:r>
              <a:rPr lang="pt-BR" sz="3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João 8:32.</a:t>
            </a:r>
          </a:p>
        </p:txBody>
      </p:sp>
    </p:spTree>
    <p:extLst>
      <p:ext uri="{BB962C8B-B14F-4D97-AF65-F5344CB8AC3E}">
        <p14:creationId xmlns:p14="http://schemas.microsoft.com/office/powerpoint/2010/main" val="35475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36629" y="1195372"/>
            <a:ext cx="78146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O Apostolo Paulo nos diz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como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é a igreja verdadeira </a:t>
            </a:r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de Jesus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endParaRPr lang="pt-BR" sz="32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Quer </a:t>
            </a:r>
            <a:r>
              <a:rPr lang="pt-BR" sz="32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ver? Vamos ler </a:t>
            </a: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I Timóteo 3:15: </a:t>
            </a: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“Para que, se eu tardar, fiques ciente de como se deve proceder na casa de Deus, que é a IGREJA do Deus vivo, </a:t>
            </a:r>
          </a:p>
          <a:p>
            <a:pPr algn="ctr"/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 E BALUARTE DA VERDADE”. </a:t>
            </a:r>
          </a:p>
        </p:txBody>
      </p:sp>
    </p:spTree>
    <p:extLst>
      <p:ext uri="{BB962C8B-B14F-4D97-AF65-F5344CB8AC3E}">
        <p14:creationId xmlns:p14="http://schemas.microsoft.com/office/powerpoint/2010/main" val="3779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2599" y="1193405"/>
            <a:ext cx="11126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Você sabe que o que sustenta uma casa, ou um edifício, ou até mesmo pontes e grandes construções são as colunas. 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As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colunas trazem segurança a qualquer construção. Imagine um grande edifício sem colunas, você </a:t>
            </a:r>
            <a:endParaRPr lang="pt-BR" sz="2800" b="1" spc="-15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moraria </a:t>
            </a:r>
            <a:r>
              <a:rPr lang="pt-BR" sz="28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nele? Creio que não</a:t>
            </a:r>
            <a:r>
              <a:rPr lang="pt-BR" sz="2800" b="1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1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986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4</cp:revision>
  <dcterms:created xsi:type="dcterms:W3CDTF">2016-11-23T14:58:47Z</dcterms:created>
  <dcterms:modified xsi:type="dcterms:W3CDTF">2016-12-02T01:57:51Z</dcterms:modified>
  <cp:category>EVANGELISMO</cp:category>
</cp:coreProperties>
</file>