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DC3559A-BD70-4424-AB4F-BDE9018CA866}" type="datetimeFigureOut">
              <a:rPr lang="pt-BR" smtClean="0"/>
              <a:t>02/12/2016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8DCBE21-9CDE-49BC-8E96-EEB5192CD49C}" type="slidenum">
              <a:rPr lang="pt-BR" smtClean="0"/>
              <a:t>‹nº›</a:t>
            </a:fld>
            <a:endParaRPr lang="pt-BR"/>
          </a:p>
        </p:txBody>
      </p:sp>
    </p:spTree>
    <p:extLst>
      <p:ext uri="{BB962C8B-B14F-4D97-AF65-F5344CB8AC3E}">
        <p14:creationId xmlns:p14="http://schemas.microsoft.com/office/powerpoint/2010/main" val="2623683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3559A-BD70-4424-AB4F-BDE9018CA866}" type="datetimeFigureOut">
              <a:rPr lang="pt-BR" smtClean="0"/>
              <a:t>02/12/2016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CBE21-9CDE-49BC-8E96-EEB5192CD49C}" type="slidenum">
              <a:rPr lang="pt-BR" smtClean="0"/>
              <a:t>‹nº›</a:t>
            </a:fld>
            <a:endParaRPr lang="pt-BR"/>
          </a:p>
        </p:txBody>
      </p:sp>
    </p:spTree>
    <p:extLst>
      <p:ext uri="{BB962C8B-B14F-4D97-AF65-F5344CB8AC3E}">
        <p14:creationId xmlns:p14="http://schemas.microsoft.com/office/powerpoint/2010/main" val="3701994083"/>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89459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3284112" y="2323756"/>
            <a:ext cx="855929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João </a:t>
            </a:r>
            <a:r>
              <a:rPr lang="pt-BR" altLang="pt-BR"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 22 </a:t>
            </a:r>
            <a:r>
              <a:rPr lang="pt-BR" altLang="pt-BR"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Quem és </a:t>
            </a:r>
            <a:r>
              <a:rPr lang="pt-BR" altLang="pt-BR"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tú</a:t>
            </a: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 voz que clama no deserto</a:t>
            </a:r>
            <a:r>
              <a:rPr lang="pt-BR" altLang="pt-BR"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João </a:t>
            </a: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Batista Pregava o </a:t>
            </a:r>
            <a:r>
              <a:rPr lang="pt-BR" altLang="pt-BR"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tevilah</a:t>
            </a: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de </a:t>
            </a:r>
            <a:r>
              <a:rPr lang="pt-BR" altLang="pt-BR"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teshuvah</a:t>
            </a: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para os judeus </a:t>
            </a:r>
            <a:r>
              <a:rPr lang="pt-BR" altLang="pt-BR"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conversos? Flavio </a:t>
            </a:r>
            <a:r>
              <a:rPr lang="pt-BR" altLang="pt-BR"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Josefos</a:t>
            </a: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menciona João Batista e sua popularidade nos dias de Herodes. Livro 18,5. “Essa teria sido a causa da sua prisão”</a:t>
            </a:r>
          </a:p>
        </p:txBody>
      </p:sp>
      <p:sp>
        <p:nvSpPr>
          <p:cNvPr id="5" name="CaixaDeTexto 4"/>
          <p:cNvSpPr txBox="1">
            <a:spLocks noChangeArrowheads="1"/>
          </p:cNvSpPr>
          <p:nvPr/>
        </p:nvSpPr>
        <p:spPr bwMode="auto">
          <a:xfrm>
            <a:off x="3009494" y="839331"/>
            <a:ext cx="91825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40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impacto da mensagem e batismo de João Batista</a:t>
            </a:r>
          </a:p>
        </p:txBody>
      </p:sp>
    </p:spTree>
    <p:extLst>
      <p:ext uri="{BB962C8B-B14F-4D97-AF65-F5344CB8AC3E}">
        <p14:creationId xmlns:p14="http://schemas.microsoft.com/office/powerpoint/2010/main" val="7920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4456091" y="1779279"/>
            <a:ext cx="752898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Mateus 3:14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Reação de Joao Batista </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Eu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é quem careço ser batizado por ti</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
            </a:r>
          </a:p>
          <a:p>
            <a:pPr algn="r"/>
            <a:r>
              <a:rPr lang="pt-BR" altLang="pt-BR"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Mateus </a:t>
            </a: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3:15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Posição de  Jesus sobre o seu batismo </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Cumprir toda a justiça...</a:t>
            </a:r>
          </a:p>
          <a:p>
            <a:pPr algn="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Posição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  Ellen White: “Jesus não recebeu o batismo como confissão de pecado de Sua própria parte. Identificou-Se com os pecadores, dando os passos </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que nos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cumpre dar</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DTN 67.2}</a:t>
            </a:r>
          </a:p>
          <a:p>
            <a:pPr algn="r"/>
            <a:endPar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5" name="CaixaDeTexto 4"/>
          <p:cNvSpPr txBox="1">
            <a:spLocks noChangeArrowheads="1"/>
          </p:cNvSpPr>
          <p:nvPr/>
        </p:nvSpPr>
        <p:spPr bwMode="auto">
          <a:xfrm>
            <a:off x="4456091" y="350344"/>
            <a:ext cx="80434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36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Porque Jesus </a:t>
            </a:r>
            <a:endParaRPr lang="pt-BR" altLang="pt-BR" sz="36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altLang="pt-BR" sz="36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procurou o </a:t>
            </a:r>
            <a:r>
              <a:rPr lang="pt-BR" altLang="pt-BR" sz="36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batismo?</a:t>
            </a:r>
          </a:p>
        </p:txBody>
      </p:sp>
    </p:spTree>
    <p:extLst>
      <p:ext uri="{BB962C8B-B14F-4D97-AF65-F5344CB8AC3E}">
        <p14:creationId xmlns:p14="http://schemas.microsoft.com/office/powerpoint/2010/main" val="369942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4022070" y="1256361"/>
            <a:ext cx="796300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Porque Jesus procurou o batismo?</a:t>
            </a:r>
          </a:p>
          <a:p>
            <a:pPr algn="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Cristo sendo perfeitamente Deus João 1:1-3, mas ao mesmo tempo homem, mas sem pecado Hebreus 4:14-16, não necessitava ser batizado, pois o batismo é indicado para os que necessitam ser salvos, não para o salvador, para os que estão em pecado, não para Aquele que tem poder de perdoar, Atos 2:38. Mesmo assim Ele foi batizado com o fim de nos dar o exemplo, e cumprir com a sua palavra e nos indicar o caminho. </a:t>
            </a:r>
          </a:p>
        </p:txBody>
      </p:sp>
      <p:sp>
        <p:nvSpPr>
          <p:cNvPr id="5" name="CaixaDeTexto 4"/>
          <p:cNvSpPr txBox="1">
            <a:spLocks noChangeArrowheads="1"/>
          </p:cNvSpPr>
          <p:nvPr/>
        </p:nvSpPr>
        <p:spPr bwMode="auto">
          <a:xfrm>
            <a:off x="4264490" y="530138"/>
            <a:ext cx="8043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36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Batismo de Jesus </a:t>
            </a:r>
          </a:p>
        </p:txBody>
      </p:sp>
    </p:spTree>
    <p:extLst>
      <p:ext uri="{BB962C8B-B14F-4D97-AF65-F5344CB8AC3E}">
        <p14:creationId xmlns:p14="http://schemas.microsoft.com/office/powerpoint/2010/main" val="31330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3282439" y="1882384"/>
            <a:ext cx="882614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Joao 3:3 </a:t>
            </a:r>
            <a:r>
              <a:rPr lang="pt-BR" altLang="pt-BR"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Simbólico - Nascer de novo. Para Nicodemos era sepultar o legalismo e aceitar </a:t>
            </a:r>
          </a:p>
          <a:p>
            <a:pPr algn="ct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graça. </a:t>
            </a:r>
            <a:r>
              <a:rPr lang="pt-BR" altLang="pt-BR"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Joao </a:t>
            </a: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3:5 </a:t>
            </a:r>
            <a:r>
              <a:rPr lang="pt-BR" altLang="pt-BR"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Literal - Como o vento </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Deixar </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levar por alguém que não vemos (não é importante saber o processo. O importante é sofrê-lo) Deus é livre para levar alguém a conversão. </a:t>
            </a:r>
            <a:endPar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É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do jeito </a:t>
            </a:r>
            <a:r>
              <a:rPr lang="pt-BR" altLang="pt-BR"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dEle.</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Mateus </a:t>
            </a: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28:19 -</a:t>
            </a:r>
            <a:r>
              <a:rPr lang="pt-BR" altLang="pt-BR"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batismo para Jesus é parte do processo do discipulado. Deve ser Em nome </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da trindade. </a:t>
            </a:r>
            <a:r>
              <a:rPr lang="pt-BR" altLang="pt-BR"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Marcos </a:t>
            </a: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16:16 </a:t>
            </a:r>
            <a:r>
              <a:rPr lang="pt-BR" altLang="pt-BR"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Batismo é prova da crença</a:t>
            </a:r>
          </a:p>
        </p:txBody>
      </p:sp>
      <p:sp>
        <p:nvSpPr>
          <p:cNvPr id="5" name="CaixaDeTexto 4"/>
          <p:cNvSpPr txBox="1">
            <a:spLocks noChangeArrowheads="1"/>
          </p:cNvSpPr>
          <p:nvPr/>
        </p:nvSpPr>
        <p:spPr bwMode="auto">
          <a:xfrm>
            <a:off x="3653220" y="518243"/>
            <a:ext cx="80845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32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Compreensão de </a:t>
            </a:r>
            <a:endParaRPr lang="pt-BR" altLang="pt-BR" sz="32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altLang="pt-BR" sz="32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Jesus sobre </a:t>
            </a:r>
            <a:r>
              <a:rPr lang="pt-BR" altLang="pt-BR" sz="32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batismo Cristão</a:t>
            </a:r>
          </a:p>
        </p:txBody>
      </p:sp>
    </p:spTree>
    <p:extLst>
      <p:ext uri="{BB962C8B-B14F-4D97-AF65-F5344CB8AC3E}">
        <p14:creationId xmlns:p14="http://schemas.microsoft.com/office/powerpoint/2010/main" val="381260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2633974" y="1595461"/>
            <a:ext cx="935250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Algo que precisamos entender que o batismo não é o fim da jornada Cristã, mas apenas o meio, no sentindo que faz parte da vida de todos os que aceitam a Cristo, mas até poderíamos dizer que seria o início no sentido de ter uma nova vida, uma chance de um novo começo, e ter o passado de pecados apagado, Miquéias 7:19.  Na bíblia vemos a indicação de novo começo, ou como é apresentado na vida de Nicodemos um novo nascimento, um símbolo do que acontece quando somos batizados. A Bíblia apresenta de que todos deveriam participar desse ato. </a:t>
            </a:r>
          </a:p>
          <a:p>
            <a:pPr algn="r"/>
            <a:endPar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
        <p:nvSpPr>
          <p:cNvPr id="5" name="CaixaDeTexto 4"/>
          <p:cNvSpPr txBox="1">
            <a:spLocks noChangeArrowheads="1"/>
          </p:cNvSpPr>
          <p:nvPr/>
        </p:nvSpPr>
        <p:spPr bwMode="auto">
          <a:xfrm>
            <a:off x="3643505" y="430451"/>
            <a:ext cx="80845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32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Compreensão de </a:t>
            </a:r>
            <a:endParaRPr lang="pt-BR" altLang="pt-BR" sz="32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altLang="pt-BR" sz="32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Jesus sobre </a:t>
            </a:r>
            <a:r>
              <a:rPr lang="pt-BR" altLang="pt-BR" sz="32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batismo Cristão</a:t>
            </a:r>
          </a:p>
        </p:txBody>
      </p:sp>
    </p:spTree>
    <p:extLst>
      <p:ext uri="{BB962C8B-B14F-4D97-AF65-F5344CB8AC3E}">
        <p14:creationId xmlns:p14="http://schemas.microsoft.com/office/powerpoint/2010/main" val="415797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4185635" y="2307369"/>
            <a:ext cx="734927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Romanos 6:1-4 - </a:t>
            </a:r>
            <a:r>
              <a:rPr lang="pt-BR" altLang="pt-BR"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Morrer </a:t>
            </a: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para o passado, andar em novidade de </a:t>
            </a:r>
            <a:r>
              <a:rPr lang="pt-BR" altLang="pt-BR"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vida</a:t>
            </a:r>
          </a:p>
          <a:p>
            <a:pPr algn="ctr"/>
            <a:r>
              <a:rPr lang="pt-BR" altLang="pt-BR"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a:r>
              <a:rPr lang="pt-BR" altLang="pt-BR" sz="2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Colossenses </a:t>
            </a:r>
            <a:r>
              <a:rPr lang="pt-BR" altLang="pt-BR"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2:12 </a:t>
            </a:r>
            <a:r>
              <a:rPr lang="pt-BR" altLang="pt-BR" sz="28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Sepultamento da natureza carnal e ressurreição para uma nova vida.</a:t>
            </a:r>
          </a:p>
        </p:txBody>
      </p:sp>
      <p:sp>
        <p:nvSpPr>
          <p:cNvPr id="5" name="CaixaDeTexto 4"/>
          <p:cNvSpPr txBox="1">
            <a:spLocks noChangeArrowheads="1"/>
          </p:cNvSpPr>
          <p:nvPr/>
        </p:nvSpPr>
        <p:spPr bwMode="auto">
          <a:xfrm>
            <a:off x="3817979" y="864967"/>
            <a:ext cx="80845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36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batismo na visão </a:t>
            </a:r>
            <a:endParaRPr lang="pt-BR" altLang="pt-BR" sz="36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altLang="pt-BR" sz="36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dos </a:t>
            </a:r>
            <a:r>
              <a:rPr lang="pt-BR" altLang="pt-BR" sz="36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apóstolos</a:t>
            </a:r>
          </a:p>
        </p:txBody>
      </p:sp>
    </p:spTree>
    <p:extLst>
      <p:ext uri="{BB962C8B-B14F-4D97-AF65-F5344CB8AC3E}">
        <p14:creationId xmlns:p14="http://schemas.microsoft.com/office/powerpoint/2010/main" val="99973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281189" y="1227338"/>
            <a:ext cx="1162962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bíblia nos apresenta em Mateus 3:16 que Jesus “batizado, saiu logo da água”, isto mostra que ele havia entrado na agua. João 3:23 nos diz que João batizou em </a:t>
            </a:r>
            <a:r>
              <a:rPr lang="pt-BR" altLang="pt-BR"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Enom</a:t>
            </a: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“porque havia ali muitas águas”. Se ele estivesse apenas borrifando ou derramando para batizar, por que teria sido necessária muita água?</a:t>
            </a:r>
          </a:p>
        </p:txBody>
      </p:sp>
    </p:spTree>
    <p:extLst>
      <p:ext uri="{BB962C8B-B14F-4D97-AF65-F5344CB8AC3E}">
        <p14:creationId xmlns:p14="http://schemas.microsoft.com/office/powerpoint/2010/main" val="276102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4335493" y="1396504"/>
            <a:ext cx="759638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Em Atos 8:38-39, ao Felipe se encontrar com o eunuco entraram após o estudo da bíblia nas aguas. Isto mostra que o batismo Bíblico é por imersão </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Paulo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compara o batismo a um sepultamento (Colossenses 2:12, Romanos 6:3-6). Não sepultamos um corpo atirando apenas uma pá de terra sobre ele nem tentaríamos sepultar o velho homem do pecado simplesmente com umas poucas gotas de água.</a:t>
            </a:r>
          </a:p>
        </p:txBody>
      </p:sp>
    </p:spTree>
    <p:extLst>
      <p:ext uri="{BB962C8B-B14F-4D97-AF65-F5344CB8AC3E}">
        <p14:creationId xmlns:p14="http://schemas.microsoft.com/office/powerpoint/2010/main" val="428760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538766" y="2073998"/>
            <a:ext cx="1111446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Uma das perguntas mais frequentes sobre o batismo, é sobre a condição que é necessária a pessoa estar, ou o preparo que ela deve ter para tomar ou até mesmo efetivar essa decisão. A bíblia não fala de um período determinado, de dias nem de anos, mas apenas indícios de qual seria esse preparo. </a:t>
            </a:r>
            <a:endPar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04982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538766" y="1543279"/>
            <a:ext cx="111144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“Satanás tem empenho em que ninguém reconheça a necessidade de se entregar completamente a Deus. Quando, porém, a alma não faz essa oferta de si mesma, o pecado não é renunciado; os apetites e paixões entram a disputar a primazia; tentações várias confundem a consciência, e não ocorre a conversão legítima. Se todos soubessem avaliar o conflito que cada pessoa tem de sustentar com os instrumentos satânicos que a buscam enredar, seduzir e iludir, um trabalho mais diligente se faria notar a favor dos que são novos na fé. </a:t>
            </a:r>
            <a:r>
              <a:rPr lang="pt-BR" altLang="pt-BR"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Testimonies</a:t>
            </a: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for </a:t>
            </a:r>
            <a:r>
              <a:rPr lang="pt-BR" altLang="pt-BR"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the</a:t>
            </a: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Church</a:t>
            </a: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6:91-93.”</a:t>
            </a:r>
          </a:p>
        </p:txBody>
      </p:sp>
    </p:spTree>
    <p:extLst>
      <p:ext uri="{BB962C8B-B14F-4D97-AF65-F5344CB8AC3E}">
        <p14:creationId xmlns:p14="http://schemas.microsoft.com/office/powerpoint/2010/main" val="12669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41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3363533" y="1040119"/>
            <a:ext cx="845477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Vemos então que o batismo é uma exigência divina, celestial </a:t>
            </a:r>
            <a:r>
              <a:rPr lang="pt-BR" altLang="pt-BR" sz="28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Mat</a:t>
            </a:r>
            <a:r>
              <a:rPr lang="pt-BR" altLang="pt-BR"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28:19-20. Todos ao conhecerem a Cristo e seu evangelho deveriam como forma de reconhecimento, e arrependimento tomar essa decisão Atos 2: 38, caso já tenham tomado, mas não conheciam toda a verdade deveriam ser rebatizados não só da forma correta, mas no lugar correto.  Mat. 18:18, Joao 14:15, </a:t>
            </a:r>
            <a:r>
              <a:rPr lang="pt-BR" altLang="pt-BR" sz="28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Apoc</a:t>
            </a:r>
            <a:r>
              <a:rPr lang="pt-BR" altLang="pt-BR"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12:17. </a:t>
            </a:r>
            <a:endPar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16074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3363533" y="966002"/>
            <a:ext cx="845477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bíblia não aprova o batismo e nem apresenta o batismo de crianças recém-nascidas ou que não tenham noção do que seja o pecado, não é apresentado nenhuma evidencia na bíblia quanto ao batismo por aspersão como meio de arrependimento ou demonstração da aceitação da salvação em Cristo Jesus. Cada um deverá se apresentar no dia do juízo a Deus, a salvação é feita de forma individual, por isso não encontramos nenhuma evidencia de que podemos nos batizar ou nos arrepender em favor de alguém que já faleceu ou até mesmo que esteja vivo, Romanos 14:11-12. </a:t>
            </a:r>
          </a:p>
        </p:txBody>
      </p:sp>
    </p:spTree>
    <p:extLst>
      <p:ext uri="{BB962C8B-B14F-4D97-AF65-F5344CB8AC3E}">
        <p14:creationId xmlns:p14="http://schemas.microsoft.com/office/powerpoint/2010/main" val="294883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36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664805" y="1353906"/>
            <a:ext cx="1086239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a:t>
            </a:r>
            <a:r>
              <a:rPr lang="pt-BR" altLang="pt-BR"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plano da salvação não foi elaborado por Deus no momento em que surgiu o pecado no mundo. A Bíblia diz que antes de Criar o mundo Deus já havia criado o plano da Salvação.  É apresentado o plano de resgaste que Deus estabeleceu para seus filhos, antes mesmo da fundação do mundo. Para demostrar o seu Amor, Cristo dá a sua própria vida em resgate a esse mundo carcomido pelo pecado. E a todos aqueles que desejam aceitar esse amor, e aceitarem a Cristo como seu salvador, Cristo os convida a demonstrar essa entrega tomando a decisão do Batismo Marcos 16:16. </a:t>
            </a:r>
            <a:endParaRPr lang="pt-BR" altLang="pt-BR"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96412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1193140" y="1395881"/>
            <a:ext cx="980571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 bíblia apresenta algumas formas de batismo, e a história nos apresenta alguns tipos de batismos também. Vamos ver através desse estudo quais são os tipos de batismos que existem, qual o batismo apresentado na bíblia como meio de salvação, quantas vezes podemos ser batizados, haveria mais de uma forma de ser batizado como meio de salvação? </a:t>
            </a:r>
          </a:p>
        </p:txBody>
      </p:sp>
    </p:spTree>
    <p:extLst>
      <p:ext uri="{BB962C8B-B14F-4D97-AF65-F5344CB8AC3E}">
        <p14:creationId xmlns:p14="http://schemas.microsoft.com/office/powerpoint/2010/main" val="307394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667242" y="2652772"/>
            <a:ext cx="1131838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pt-BR" altLang="pt-BR" sz="4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Batismo por aspersão </a:t>
            </a:r>
          </a:p>
          <a:p>
            <a:r>
              <a:rPr lang="pt-BR" altLang="pt-BR" sz="4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Batismo pelos mortos - I Cor 15:29</a:t>
            </a:r>
          </a:p>
          <a:p>
            <a:r>
              <a:rPr lang="pt-BR" altLang="pt-BR" sz="4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Batismo = imersão . Mateus 3:16</a:t>
            </a:r>
          </a:p>
        </p:txBody>
      </p:sp>
      <p:sp>
        <p:nvSpPr>
          <p:cNvPr id="5" name="CaixaDeTexto 4"/>
          <p:cNvSpPr txBox="1">
            <a:spLocks noChangeArrowheads="1"/>
          </p:cNvSpPr>
          <p:nvPr/>
        </p:nvSpPr>
        <p:spPr bwMode="auto">
          <a:xfrm>
            <a:off x="1102988" y="1634676"/>
            <a:ext cx="98057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40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VERSÕES MAIS COMUNS:</a:t>
            </a:r>
          </a:p>
        </p:txBody>
      </p:sp>
    </p:spTree>
    <p:extLst>
      <p:ext uri="{BB962C8B-B14F-4D97-AF65-F5344CB8AC3E}">
        <p14:creationId xmlns:p14="http://schemas.microsoft.com/office/powerpoint/2010/main" val="31592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666692" y="1962517"/>
            <a:ext cx="1131838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Tevilah = imersão </a:t>
            </a: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banho ritual - (Auto imersão).</a:t>
            </a:r>
          </a:p>
          <a:p>
            <a:pPr algn="ctr"/>
            <a:r>
              <a:rPr lang="pt-BR" altLang="pt-BR" sz="32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Levítico 22:4-6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Contatos com imundices, </a:t>
            </a:r>
            <a:endPar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ou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doenças ou lepra.</a:t>
            </a:r>
          </a:p>
          <a:p>
            <a:pPr algn="ctr"/>
            <a:r>
              <a:rPr lang="pt-BR" altLang="pt-BR" sz="32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Levítico 16:3-4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3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yom</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3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Kippur</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o sumo Sacerdote fazia </a:t>
            </a:r>
            <a:r>
              <a:rPr lang="pt-BR" altLang="pt-BR" sz="3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tevilah</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
            </a:r>
          </a:p>
          <a:p>
            <a:pPr algn="ctr"/>
            <a:r>
              <a:rPr lang="pt-BR" altLang="pt-BR" sz="32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Levitica</a:t>
            </a:r>
            <a:r>
              <a:rPr lang="pt-BR" altLang="pt-BR" sz="32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15:19-27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Contato </a:t>
            </a: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com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mulher menstruada.</a:t>
            </a:r>
          </a:p>
        </p:txBody>
      </p:sp>
      <p:sp>
        <p:nvSpPr>
          <p:cNvPr id="5" name="CaixaDeTexto 4"/>
          <p:cNvSpPr txBox="1">
            <a:spLocks noChangeArrowheads="1"/>
          </p:cNvSpPr>
          <p:nvPr/>
        </p:nvSpPr>
        <p:spPr bwMode="auto">
          <a:xfrm>
            <a:off x="1193140" y="1047815"/>
            <a:ext cx="98057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40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BATISMO NO JUDAÍSMO -VT</a:t>
            </a:r>
            <a:endParaRPr lang="pt-BR" altLang="pt-BR" sz="40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79893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436807" y="2298665"/>
            <a:ext cx="1131838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32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Números 8:15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Consagração dos levitas </a:t>
            </a:r>
            <a:endPar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para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oficio.</a:t>
            </a:r>
          </a:p>
          <a:p>
            <a:pPr algn="ctr"/>
            <a:r>
              <a:rPr lang="pt-BR" altLang="pt-BR" sz="32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Levíticos 8:6 -7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Consagração dos sacerdotes </a:t>
            </a:r>
            <a:endPar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a:p>
            <a:pPr algn="ct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no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dia do oficio.</a:t>
            </a:r>
          </a:p>
          <a:p>
            <a:pPr algn="ctr"/>
            <a:r>
              <a:rPr lang="pt-BR" altLang="pt-BR" sz="32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II Reis 5:14 </a:t>
            </a: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3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Naamã</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passou por uma </a:t>
            </a:r>
            <a:r>
              <a:rPr lang="pt-BR" altLang="pt-BR" sz="32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tevilah</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
            </a:r>
          </a:p>
        </p:txBody>
      </p:sp>
      <p:sp>
        <p:nvSpPr>
          <p:cNvPr id="5" name="CaixaDeTexto 4"/>
          <p:cNvSpPr txBox="1">
            <a:spLocks noChangeArrowheads="1"/>
          </p:cNvSpPr>
          <p:nvPr/>
        </p:nvSpPr>
        <p:spPr bwMode="auto">
          <a:xfrm>
            <a:off x="1193140" y="1047815"/>
            <a:ext cx="980571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40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BATISMO NO JUDAÍSMO -VT</a:t>
            </a:r>
            <a:endParaRPr lang="pt-BR" altLang="pt-BR" sz="40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58023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436808" y="2987543"/>
            <a:ext cx="113183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32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Atos 2:10 </a:t>
            </a: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Havia em Jerusalém muitos prosélitos no pentecostes.</a:t>
            </a:r>
          </a:p>
          <a:p>
            <a:pPr algn="ct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32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Atos 8:26-39 </a:t>
            </a: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O Eunuco era um prosélito etíope.</a:t>
            </a:r>
          </a:p>
        </p:txBody>
      </p:sp>
      <p:sp>
        <p:nvSpPr>
          <p:cNvPr id="5" name="CaixaDeTexto 4"/>
          <p:cNvSpPr txBox="1">
            <a:spLocks noChangeArrowheads="1"/>
          </p:cNvSpPr>
          <p:nvPr/>
        </p:nvSpPr>
        <p:spPr bwMode="auto">
          <a:xfrm>
            <a:off x="1319050" y="1229173"/>
            <a:ext cx="98057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40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PROSÉLITOS</a:t>
            </a:r>
          </a:p>
          <a:p>
            <a:pPr algn="ctr"/>
            <a:r>
              <a:rPr lang="pt-BR" altLang="pt-BR" sz="40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CIRCUNCISÃO + TEVILAH </a:t>
            </a:r>
            <a:endParaRPr lang="pt-BR" altLang="pt-BR" sz="40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33179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p:cNvSpPr>
            <a:spLocks noGrp="1"/>
          </p:cNvSpPr>
          <p:nvPr>
            <p:ph type="title"/>
          </p:nvPr>
        </p:nvSpPr>
        <p:spPr/>
        <p:txBody>
          <a:bodyPr/>
          <a:lstStyle/>
          <a:p>
            <a:endParaRPr lang="pt-BR"/>
          </a:p>
        </p:txBody>
      </p:sp>
      <p:pic>
        <p:nvPicPr>
          <p:cNvPr id="3" name="Imagem 2"/>
          <p:cNvPicPr/>
          <p:nvPr/>
        </p:nvPicPr>
        <p:blipFill>
          <a:blip r:embed="rId2"/>
          <a:stretch>
            <a:fillRect/>
          </a:stretch>
        </p:blipFill>
        <p:spPr>
          <a:xfrm>
            <a:off x="0" y="0"/>
            <a:ext cx="12192000" cy="6858000"/>
          </a:xfrm>
          <a:prstGeom prst="rect">
            <a:avLst/>
          </a:prstGeom>
        </p:spPr>
      </p:pic>
      <p:sp>
        <p:nvSpPr>
          <p:cNvPr id="4" name="CaixaDeTexto 3"/>
          <p:cNvSpPr txBox="1">
            <a:spLocks noChangeArrowheads="1"/>
          </p:cNvSpPr>
          <p:nvPr/>
        </p:nvSpPr>
        <p:spPr bwMode="auto">
          <a:xfrm>
            <a:off x="436808" y="3011856"/>
            <a:ext cx="1131838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Tevilah = Imersão</a:t>
            </a:r>
          </a:p>
          <a:p>
            <a:pPr algn="ctr"/>
            <a:r>
              <a:rPr lang="pt-BR" altLang="pt-BR" sz="3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Teshuvah</a:t>
            </a: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Retorno às práticas do judaísmo</a:t>
            </a:r>
          </a:p>
          <a:p>
            <a:pPr algn="ctr"/>
            <a:r>
              <a:rPr lang="pt-BR" altLang="pt-BR" sz="3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Também</a:t>
            </a:r>
            <a:r>
              <a:rPr lang="pt-BR" altLang="pt-BR" sz="3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tem o sentido de se arrepender dos pecados de maneira profunda e sincera.</a:t>
            </a:r>
          </a:p>
        </p:txBody>
      </p:sp>
      <p:sp>
        <p:nvSpPr>
          <p:cNvPr id="5" name="CaixaDeTexto 4"/>
          <p:cNvSpPr txBox="1">
            <a:spLocks noChangeArrowheads="1"/>
          </p:cNvSpPr>
          <p:nvPr/>
        </p:nvSpPr>
        <p:spPr bwMode="auto">
          <a:xfrm>
            <a:off x="1319050" y="1361427"/>
            <a:ext cx="98057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pt-BR" altLang="pt-BR" sz="40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TEVILAH DE TESHUVAH </a:t>
            </a:r>
          </a:p>
          <a:p>
            <a:pPr algn="ctr"/>
            <a:r>
              <a:rPr lang="pt-BR" altLang="pt-BR" sz="4000" b="1" dirty="0" smtClean="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PARA JUDEUS APOSTATADOS</a:t>
            </a:r>
            <a:endParaRPr lang="pt-BR" altLang="pt-BR" sz="4000" b="1" dirty="0">
              <a:ln>
                <a:solidFill>
                  <a:sysClr val="windowText" lastClr="000000"/>
                </a:solidFill>
              </a:ln>
              <a:solidFill>
                <a:srgbClr val="FFC0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434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1093</Words>
  <Application>Microsoft Office PowerPoint</Application>
  <PresentationFormat>Widescreen</PresentationFormat>
  <Paragraphs>57</Paragraphs>
  <Slides>22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DOMINGOS ESPECIAIS</dc:subject>
  <dc:creator>4TONS - Pr. Marcelo Augusto de Carvalho</dc:creator>
  <cp:keywords>www.4tons.com.br</cp:keywords>
  <dc:description>COMÉRCIO PROIBIDO. USO PESSOAL</dc:description>
  <cp:lastModifiedBy>Sineval PC</cp:lastModifiedBy>
  <cp:revision>3</cp:revision>
  <dcterms:created xsi:type="dcterms:W3CDTF">2016-11-30T21:25:11Z</dcterms:created>
  <dcterms:modified xsi:type="dcterms:W3CDTF">2016-12-02T02:30:00Z</dcterms:modified>
  <cp:category>EVANGELISMO</cp:category>
</cp:coreProperties>
</file>