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FFC3AF3-9FE1-45B4-83FA-A0BF7B5B68A5}" type="datetimeFigureOut">
              <a:rPr lang="pt-BR" smtClean="0"/>
              <a:t>02/12/2016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46B0D8E-954D-43E0-829F-1C2DAC196334}" type="slidenum">
              <a:rPr lang="pt-BR" smtClean="0"/>
              <a:t>‹nº›</a:t>
            </a:fld>
            <a:endParaRPr lang="pt-BR"/>
          </a:p>
        </p:txBody>
      </p:sp>
    </p:spTree>
    <p:extLst>
      <p:ext uri="{BB962C8B-B14F-4D97-AF65-F5344CB8AC3E}">
        <p14:creationId xmlns:p14="http://schemas.microsoft.com/office/powerpoint/2010/main" val="28521937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C3AF3-9FE1-45B4-83FA-A0BF7B5B68A5}" type="datetimeFigureOut">
              <a:rPr lang="pt-BR" smtClean="0"/>
              <a:t>02/12/2016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B0D8E-954D-43E0-829F-1C2DAC196334}" type="slidenum">
              <a:rPr lang="pt-BR" smtClean="0"/>
              <a:t>‹nº›</a:t>
            </a:fld>
            <a:endParaRPr lang="pt-BR"/>
          </a:p>
        </p:txBody>
      </p:sp>
    </p:spTree>
    <p:extLst>
      <p:ext uri="{BB962C8B-B14F-4D97-AF65-F5344CB8AC3E}">
        <p14:creationId xmlns:p14="http://schemas.microsoft.com/office/powerpoint/2010/main" val="227444416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537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15840" y="2383493"/>
            <a:ext cx="10976099" cy="1754326"/>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 pedido do filho parte o coração do pai, porque a única preocupação desse filho era com a propriedade.</a:t>
            </a:r>
          </a:p>
        </p:txBody>
      </p:sp>
    </p:spTree>
    <p:extLst>
      <p:ext uri="{BB962C8B-B14F-4D97-AF65-F5344CB8AC3E}">
        <p14:creationId xmlns:p14="http://schemas.microsoft.com/office/powerpoint/2010/main" val="410102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663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31953" y="2204864"/>
            <a:ext cx="10976099" cy="2308324"/>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 pai poderia ter negado o pedido, poderia ter obrigado seu filho a ficar, mas do que isso adiantaria? Seu filho já estava emocionalmente distante.</a:t>
            </a:r>
          </a:p>
        </p:txBody>
      </p:sp>
    </p:spTree>
    <p:extLst>
      <p:ext uri="{BB962C8B-B14F-4D97-AF65-F5344CB8AC3E}">
        <p14:creationId xmlns:p14="http://schemas.microsoft.com/office/powerpoint/2010/main" val="22405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76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20645" y="2274838"/>
            <a:ext cx="10976099" cy="2308324"/>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 jovem filho fizera da vida um carnaval, dias alegres e noites deslumbrantes. Mas já tinha um encontro marcado com o desastre.</a:t>
            </a:r>
          </a:p>
        </p:txBody>
      </p:sp>
    </p:spTree>
    <p:extLst>
      <p:ext uri="{BB962C8B-B14F-4D97-AF65-F5344CB8AC3E}">
        <p14:creationId xmlns:p14="http://schemas.microsoft.com/office/powerpoint/2010/main" val="107681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879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13107" y="1997839"/>
            <a:ext cx="10976099" cy="2862322"/>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À distância, ele se lembra de seu pai; seu amor e bondade emergem em sua mente. Fragmentos de memórias vêm a lembrança. Esta é a base da sua iniciativa de retorno: </a:t>
            </a:r>
            <a:r>
              <a:rPr lang="pt-BR" sz="36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as memórias do pai.</a:t>
            </a:r>
          </a:p>
        </p:txBody>
      </p:sp>
    </p:spTree>
    <p:extLst>
      <p:ext uri="{BB962C8B-B14F-4D97-AF65-F5344CB8AC3E}">
        <p14:creationId xmlns:p14="http://schemas.microsoft.com/office/powerpoint/2010/main" val="263499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752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29613" y="2551837"/>
            <a:ext cx="10976099" cy="1754326"/>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 pai vê o filho à distância. Aqui está um pai que não apenas deseja receber o filho, mas esperava por ele.</a:t>
            </a:r>
          </a:p>
        </p:txBody>
      </p:sp>
    </p:spTree>
    <p:extLst>
      <p:ext uri="{BB962C8B-B14F-4D97-AF65-F5344CB8AC3E}">
        <p14:creationId xmlns:p14="http://schemas.microsoft.com/office/powerpoint/2010/main" val="56315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159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50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104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95400" y="1621772"/>
            <a:ext cx="10976099" cy="3539430"/>
          </a:xfrm>
          <a:prstGeom prst="rect">
            <a:avLst/>
          </a:prstGeom>
        </p:spPr>
        <p:txBody>
          <a:bodyPr wrap="square">
            <a:spAutoFit/>
          </a:bodyPr>
          <a:lstStyle/>
          <a:p>
            <a:pPr algn="ctr">
              <a:tabLst>
                <a:tab pos="457200" algn="l"/>
              </a:tabLst>
            </a:pPr>
            <a:r>
              <a:rPr 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Embora o caráter do irmão mais velho fique exposto apenas no final da história, alguns traços já podem ser percebidos nas entrelinhas da narrativa. Ele é mencionado duas vezes na abertura da cena. No v. 11 aonde informa que o pai tinha dois filhos e no v. 12 quando o pai divide a herança.</a:t>
            </a:r>
          </a:p>
        </p:txBody>
      </p:sp>
    </p:spTree>
    <p:extLst>
      <p:ext uri="{BB962C8B-B14F-4D97-AF65-F5344CB8AC3E}">
        <p14:creationId xmlns:p14="http://schemas.microsoft.com/office/powerpoint/2010/main" val="20858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3937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27929" y="1634064"/>
            <a:ext cx="11336139" cy="3539430"/>
          </a:xfrm>
          <a:prstGeom prst="rect">
            <a:avLst/>
          </a:prstGeom>
        </p:spPr>
        <p:txBody>
          <a:bodyPr wrap="square">
            <a:spAutoFit/>
          </a:bodyPr>
          <a:lstStyle/>
          <a:p>
            <a:pPr algn="ctr">
              <a:tabLst>
                <a:tab pos="457200" algn="l"/>
              </a:tabLst>
            </a:pPr>
            <a:r>
              <a:rPr 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 filho mais novo estava perdido em uma terra distante enquanto o mais velho estava perdido em casa. Perdido por trás da fortaleza de sua religião, hipocrisia e justiça própria. Interiormente, porém, ele esta tão distante quanto o irmão, e sua condição talvez seja pior, uma vez que ele não tem consciência dela.</a:t>
            </a:r>
          </a:p>
        </p:txBody>
      </p:sp>
    </p:spTree>
    <p:extLst>
      <p:ext uri="{BB962C8B-B14F-4D97-AF65-F5344CB8AC3E}">
        <p14:creationId xmlns:p14="http://schemas.microsoft.com/office/powerpoint/2010/main" val="267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800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27929" y="1634064"/>
            <a:ext cx="11336139" cy="3539430"/>
          </a:xfrm>
          <a:prstGeom prst="rect">
            <a:avLst/>
          </a:prstGeom>
        </p:spPr>
        <p:txBody>
          <a:bodyPr wrap="square">
            <a:spAutoFit/>
          </a:bodyPr>
          <a:lstStyle/>
          <a:p>
            <a:pPr algn="ctr">
              <a:tabLst>
                <a:tab pos="457200" algn="l"/>
              </a:tabLst>
            </a:pPr>
            <a:r>
              <a:rPr 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 filho mais velho não se interessa por aquilo que está no coração do seu pai, sua preocupação se centraliza nele próprio. Um filho em relacionamento normal com sua família entraria imediatamente em casa, ansioso por juntar-se à celebração, qualquer que fosse a razão.</a:t>
            </a:r>
          </a:p>
        </p:txBody>
      </p:sp>
    </p:spTree>
    <p:extLst>
      <p:ext uri="{BB962C8B-B14F-4D97-AF65-F5344CB8AC3E}">
        <p14:creationId xmlns:p14="http://schemas.microsoft.com/office/powerpoint/2010/main" val="249266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5049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757609" y="2274838"/>
            <a:ext cx="10676782" cy="2308324"/>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Os convidados esperavam uma violenta reação paterna. Contudo, pela segunda vez no dia, o pai se humilha. Sua resposta explode em profundo amor.</a:t>
            </a:r>
          </a:p>
        </p:txBody>
      </p:sp>
    </p:spTree>
    <p:extLst>
      <p:ext uri="{BB962C8B-B14F-4D97-AF65-F5344CB8AC3E}">
        <p14:creationId xmlns:p14="http://schemas.microsoft.com/office/powerpoint/2010/main" val="108356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79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1010721" y="2274838"/>
            <a:ext cx="10170558" cy="2308324"/>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 filho mais novo, que estava fora, termina dentro da casa do pai. O mais velho, que pretendia estar dentro, permanece fora. </a:t>
            </a:r>
          </a:p>
        </p:txBody>
      </p:sp>
    </p:spTree>
    <p:extLst>
      <p:ext uri="{BB962C8B-B14F-4D97-AF65-F5344CB8AC3E}">
        <p14:creationId xmlns:p14="http://schemas.microsoft.com/office/powerpoint/2010/main" val="310554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768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902069" y="1997839"/>
            <a:ext cx="10387861" cy="2862322"/>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Não basta apenas está na casa do Pai, mas precisamos vivermos como filhos. Todos somos filhos pródigos e o nosso Pai está aguardando cada um de nós voltarmos para casa. </a:t>
            </a:r>
          </a:p>
        </p:txBody>
      </p:sp>
    </p:spTree>
    <p:extLst>
      <p:ext uri="{BB962C8B-B14F-4D97-AF65-F5344CB8AC3E}">
        <p14:creationId xmlns:p14="http://schemas.microsoft.com/office/powerpoint/2010/main" val="297039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1031177" y="1844824"/>
            <a:ext cx="10129643" cy="2800767"/>
          </a:xfrm>
          <a:prstGeom prst="rect">
            <a:avLst/>
          </a:prstGeom>
        </p:spPr>
        <p:txBody>
          <a:bodyPr wrap="square">
            <a:spAutoFit/>
          </a:bodyPr>
          <a:lstStyle/>
          <a:p>
            <a:pPr algn="ctr">
              <a:tabLst>
                <a:tab pos="457200" algn="l"/>
              </a:tabLst>
            </a:pPr>
            <a:r>
              <a:rPr lang="pt-BR" sz="4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Você prefere terminar a sua história como o filho mais velho, longe de casa. Ou como filho mais novo, perto do Pai?</a:t>
            </a:r>
          </a:p>
        </p:txBody>
      </p:sp>
    </p:spTree>
    <p:extLst>
      <p:ext uri="{BB962C8B-B14F-4D97-AF65-F5344CB8AC3E}">
        <p14:creationId xmlns:p14="http://schemas.microsoft.com/office/powerpoint/2010/main" val="306172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409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09600" y="2060848"/>
            <a:ext cx="10976099" cy="2554545"/>
          </a:xfrm>
          <a:prstGeom prst="rect">
            <a:avLst/>
          </a:prstGeom>
        </p:spPr>
        <p:txBody>
          <a:bodyPr wrap="square">
            <a:spAutoFit/>
          </a:bodyPr>
          <a:lstStyle/>
          <a:p>
            <a:pPr algn="ctr">
              <a:tabLst>
                <a:tab pos="457200" algn="l"/>
              </a:tabLst>
            </a:pPr>
            <a:r>
              <a:rPr lang="pt-BR" sz="4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 capitulo 15 do livro de Lucas é conhecido como “evangelho dentro do evangelho” por demonstrar o princípio divino o “AMOR”.</a:t>
            </a:r>
          </a:p>
        </p:txBody>
      </p:sp>
    </p:spTree>
    <p:extLst>
      <p:ext uri="{BB962C8B-B14F-4D97-AF65-F5344CB8AC3E}">
        <p14:creationId xmlns:p14="http://schemas.microsoft.com/office/powerpoint/2010/main" val="355598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95400" y="1997839"/>
            <a:ext cx="10976099" cy="2862322"/>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Os Fariseus fazem duras críticas a Jesus a respeito de Jesus comer com pecadores. Devido a isso Jesus conta-lhes três parábolas: Ovelha Perdida; Moeda Perdida e a do Filho Pródigo. </a:t>
            </a:r>
          </a:p>
        </p:txBody>
      </p:sp>
    </p:spTree>
    <p:extLst>
      <p:ext uri="{BB962C8B-B14F-4D97-AF65-F5344CB8AC3E}">
        <p14:creationId xmlns:p14="http://schemas.microsoft.com/office/powerpoint/2010/main" val="272144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26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695400" y="1417638"/>
            <a:ext cx="10976099" cy="3970318"/>
          </a:xfrm>
          <a:prstGeom prst="rect">
            <a:avLst/>
          </a:prstGeom>
        </p:spPr>
        <p:txBody>
          <a:bodyPr wrap="square">
            <a:spAutoFit/>
          </a:bodyPr>
          <a:lstStyle/>
          <a:p>
            <a:pPr algn="ctr">
              <a:tabLst>
                <a:tab pos="457200" algn="l"/>
              </a:tabLst>
            </a:pPr>
            <a:r>
              <a:rPr lang="pt-BR" sz="3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Uma das surpresas do ministério de Cristo é que Ele atraiu pessoas das quais os religiosos nem se aproximavam: enfermos, pobres, samaritanos, mulheres e coletores de impostos. Todos eles marginalizados dentro do sistema religioso e social dos judeus. </a:t>
            </a:r>
          </a:p>
        </p:txBody>
      </p:sp>
    </p:spTree>
    <p:extLst>
      <p:ext uri="{BB962C8B-B14F-4D97-AF65-F5344CB8AC3E}">
        <p14:creationId xmlns:p14="http://schemas.microsoft.com/office/powerpoint/2010/main" val="140423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5184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433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529</Words>
  <Application>Microsoft Office PowerPoint</Application>
  <PresentationFormat>Widescreen</PresentationFormat>
  <Paragraphs>15</Paragraphs>
  <Slides>32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32</vt:i4>
      </vt:variant>
    </vt:vector>
  </HeadingPairs>
  <TitlesOfParts>
    <vt:vector size="37" baseType="lpstr">
      <vt:lpstr>Arial</vt:lpstr>
      <vt:lpstr>Calibri</vt:lpstr>
      <vt:lpstr>Calibri Light</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DOMINGOS ESPECIAIS</dc:subject>
  <dc:creator>4TONS - Pr. Marcelo Augusto de Carvalho</dc:creator>
  <cp:keywords>www.4tons.com.br</cp:keywords>
  <dc:description>COMÉRCIO PROIBIDO. USO PESSOAL</dc:description>
  <cp:lastModifiedBy>Sineval PC</cp:lastModifiedBy>
  <cp:revision>5</cp:revision>
  <dcterms:created xsi:type="dcterms:W3CDTF">2016-11-14T14:38:11Z</dcterms:created>
  <dcterms:modified xsi:type="dcterms:W3CDTF">2016-12-02T02:42:50Z</dcterms:modified>
  <cp:category>EVANGELISMO</cp:category>
</cp:coreProperties>
</file>