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35D9-670F-4005-AEF7-A6284A7F4306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6C6E-3EEE-4CB4-A27B-FF19182E7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3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35D9-670F-4005-AEF7-A6284A7F4306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6C6E-3EEE-4CB4-A27B-FF19182E7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45620" y="1005588"/>
            <a:ext cx="8107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C-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precisamos temer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más notícias, nem nos impressionar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 os sinais da morte.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Mesmo conseguindo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atenção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mestre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Jairo teve que vencer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barreiras, que muitas vezes você também os enfrenta quando se aproxima de Cristo.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4321" y="1353183"/>
            <a:ext cx="119066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 era o chefe da sinagoga. Não lhe ficava bem permitir que o problema se tornasse público. Às vezes, é difícil encontrar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soluções para nossos problemas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face à nossa  posição. Talvez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queira dar fim ao seu problema financeiro, mas tem vergonha de expor sua necessidade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família.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Talvez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esteja atravessando uma crise no casamento, e tenha medo de que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pessoas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até Deus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 saibam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alguém como você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está enfrentando esse tipo de dificuldade.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Jairo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se importou com a sua posição social. Ele buscou a Jesus.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13160" y="654914"/>
            <a:ext cx="970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PRIMEIRA BARREIRA: SUA POSIÇÃO SOCIAL.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1020" y="1632039"/>
            <a:ext cx="11169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vai com Jairo, mas no meio do caminho acontece o episódio da cura da mulher que tinha hemorragia havia doze anos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“Não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era longe a casa do príncipe, mas Jesus e Seus companheiros avançaram lentamente, pois a turba O comprimia de todos os lados. O ansioso pai impacientava-se com a demora; Jesus, porém, compadecendo-Se do povo, detinha-Se aqui e ali para aliviar algum sofrimento, ou confortar um coração turbado.” DTN, 342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13160" y="920169"/>
            <a:ext cx="970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SEGUNDA BARREIRA: A ESPERA.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4321" y="1353183"/>
            <a:ext cx="119066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 era o chefe da sinagoga. Não lhe ficava bem permitir que o problema se tornasse público. Às vezes, é difícil encontrar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soluções para nossos problemas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face à nossa  posição. Talvez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queira dar fim ao seu problema financeiro, mas tem vergonha de expor sua necessidade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família.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Talvez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esteja atravessando uma crise no casamento, e tenha medo de que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pessoas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até Deus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 saibam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alguém como você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está enfrentando esse tipo de dificuldade.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Jairo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se importou com a sua posição social. Ele buscou a Jesus.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13160" y="654914"/>
            <a:ext cx="970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PRIMEIRA BARREIRA: SUA POSIÇÃO SOCIAL.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86496" y="1152174"/>
            <a:ext cx="100744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demora causa ansiedade. Talvez você esteja, há anos, esperando uma intervenção divina. O tempo passa, as dificuldades aumentam. Isso gera amargura e angústia no decorrer da  espera.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demora de Deus tinha o propósito de ensinar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uma lição. Jesus não estava tratando apenas da mulher e dos enfermos, mas também de Jairo.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parece estar “atrasado” é porque está fazendo algo melhor e maior por você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3121" y="1371395"/>
            <a:ext cx="109257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amigos de Jairo lhe disseram: “Tua filha já morreu; porque ainda incomodas o Mestre?”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Às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vezes, a imagem cruel da realidade nos ofusca a visão da solução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divina. Não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contente com a realidade de que a dor é um fato em sua vida. Você precisa encontrar em Jesus, a esperança. Aprender a maneira certa de enfrentar a dor. Ouvir a voz de Deus em Sua Palavra e descobrir que existem alguns recursos dos quais você pode dispor na luta para superar a dor, seja ela física, emocional ou espiritual.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13160" y="654914"/>
            <a:ext cx="970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TERCEIRA BARREIRA: A MORTE DE SUA FILHA.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3121" y="4269719"/>
            <a:ext cx="10925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vai ao encontro da dor humana, sarando-a, Jesus não só acompanhou Jairo, mas foi à sua casa e entrou no lugar onde a filha de Jairo se encontrava. </a:t>
            </a:r>
          </a:p>
        </p:txBody>
      </p:sp>
    </p:spTree>
    <p:extLst>
      <p:ext uri="{BB962C8B-B14F-4D97-AF65-F5344CB8AC3E}">
        <p14:creationId xmlns:p14="http://schemas.microsoft.com/office/powerpoint/2010/main" val="24431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6743" y="4337586"/>
            <a:ext cx="1092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proferiu três expressões para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Jairo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sua filhinha: </a:t>
            </a:r>
          </a:p>
        </p:txBody>
      </p:sp>
    </p:spTree>
    <p:extLst>
      <p:ext uri="{BB962C8B-B14F-4D97-AF65-F5344CB8AC3E}">
        <p14:creationId xmlns:p14="http://schemas.microsoft.com/office/powerpoint/2010/main" val="25570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2751" y="3087212"/>
            <a:ext cx="10925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PRIMEIRA: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“Não temas, crê somente.” Era fácil para Jairo crer em Jesus enquanto sua filha estava viva, mas agora o desespero batera à porta do seu coração. Quando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circunstâncias fogem do nosso controle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 somos levados a desistir de crer. Por isso, é importante buscarmos refúgio na Palavra de Deus. </a:t>
            </a:r>
          </a:p>
        </p:txBody>
      </p:sp>
    </p:spTree>
    <p:extLst>
      <p:ext uri="{BB962C8B-B14F-4D97-AF65-F5344CB8AC3E}">
        <p14:creationId xmlns:p14="http://schemas.microsoft.com/office/powerpoint/2010/main" val="34317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2751" y="2985322"/>
            <a:ext cx="10925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SEGUNDA: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criança não está morta, mas dorme.” a morte  é  um  poderoso  inimigo,  ela  mina  a  nossa  esperança. Mas a morte não é o fim para os que 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crêem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em Deus e aceitam a Jesus como Salvador.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trouxe uma Palavra de esperança para ele: “ela não está morta, mas dorme.”  </a:t>
            </a:r>
          </a:p>
        </p:txBody>
      </p:sp>
    </p:spTree>
    <p:extLst>
      <p:ext uri="{BB962C8B-B14F-4D97-AF65-F5344CB8AC3E}">
        <p14:creationId xmlns:p14="http://schemas.microsoft.com/office/powerpoint/2010/main" val="1908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3121" y="3772684"/>
            <a:ext cx="10925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TERCEIRA: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Menina, Eu te mando, levanta-te!” Toda dúvida e falta de fé foram vencidas pela Palavra poderosa de Jesus. A menina levantou-se não apenas da morte, mas também da enfermidade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2459" y="1250339"/>
            <a:ext cx="54951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Foi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nos salvar, </a:t>
            </a: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Cristo veio.”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quer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salvar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hoje! </a:t>
            </a: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Há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algo em seu coração que o deixa ansioso 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preocupado, </a:t>
            </a:r>
          </a:p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esta tirando a sua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tranquilidade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09207" y="997577"/>
            <a:ext cx="55072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você faria se não tivesse medo? Qual seria seu primeiro passo para consagrar sua vida a Deus?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Quem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será o primeiro nesta noite a entregar seu coração a Cristo e confiar em seu poder? </a:t>
            </a:r>
          </a:p>
        </p:txBody>
      </p:sp>
    </p:spTree>
    <p:extLst>
      <p:ext uri="{BB962C8B-B14F-4D97-AF65-F5344CB8AC3E}">
        <p14:creationId xmlns:p14="http://schemas.microsoft.com/office/powerpoint/2010/main" val="2926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9529" y="3825876"/>
            <a:ext cx="11152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Esta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história bíblica mostra que Jesus é a esperança dos aflitos. Ele transforma a nossa vida. Jairo estava sem esperança, porque estava experimentando a dor,  sua filhinha encontrava-se muito doente. Seu coração estava aflito e desesperado.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você faz quando está aflito ou desesperado? </a:t>
            </a:r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8482" y="3943914"/>
            <a:ext cx="11475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Bíblia diz que Jairo procurou Jesus, atirou-se aos Seus pés e suplicou com insistência: “Minha filhinha está à morte; vem, impõe as mãos sobre ela, para que seja salva, e viverá.” </a:t>
            </a:r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Essas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palavras revelam que sua fé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estava nas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mãos de Jesus. </a:t>
            </a:r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Marcos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5:21-24; 35-43. </a:t>
            </a:r>
          </a:p>
        </p:txBody>
      </p:sp>
    </p:spTree>
    <p:extLst>
      <p:ext uri="{BB962C8B-B14F-4D97-AF65-F5344CB8AC3E}">
        <p14:creationId xmlns:p14="http://schemas.microsoft.com/office/powerpoint/2010/main" val="5171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60892" y="4190702"/>
            <a:ext cx="10200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Essas palavras ensinam três atitudes sobre a fé de Jairo, atitudes que podem ser nossas virtudes também. 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82805" y="242932"/>
            <a:ext cx="741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IR A JESUS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 SENSO DE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URGÊNCIA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1493" y="1271330"/>
            <a:ext cx="78448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Jairo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tinha uma causa urgente para levar a Jesus: Sua filhinha  estava  morrendo.  Ela  era  filha  única  e  tinha  doze  anos (Lucas 8:42). Se ela morresse, a linhagem de Jairo chegaria ao fim. Todos os recursos para salvar sua filha haviam se esgotado. Jairo, então, busca a Jesus com um profundo senso de urgência.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vez  de  lamentar,  reclamar,  murmurar,  vá  a  Jesus  e apresente os seus problemas a Ele.</a:t>
            </a:r>
          </a:p>
        </p:txBody>
      </p:sp>
    </p:spTree>
    <p:extLst>
      <p:ext uri="{BB962C8B-B14F-4D97-AF65-F5344CB8AC3E}">
        <p14:creationId xmlns:p14="http://schemas.microsoft.com/office/powerpoint/2010/main" val="37112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99925" y="308850"/>
            <a:ext cx="741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IR A JESUS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ASSUMINDO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POSIÇÃO CERTA.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94077" y="1403166"/>
            <a:ext cx="90069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posição que Jairo assumiu foi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prostrar-se” aos pés de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Jesus. Ele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reconheceu que estava diante de Alguém maior do que ele, do que seu status; maior do que tudo.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Reconheceu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poder de Jesus.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expôs seus predicados nem tentou tirar proveito da sua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posição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social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religiosa.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há lugar na Terra mais alto do que aos pés de Jesus.” (John Henry </a:t>
            </a:r>
            <a:r>
              <a:rPr lang="pt-BR" sz="2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Burn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Prostrar-se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aos pés de Jesus, esta é a posição que devemos assumir quando vamos a Ele.</a:t>
            </a:r>
          </a:p>
        </p:txBody>
      </p:sp>
    </p:spTree>
    <p:extLst>
      <p:ext uri="{BB962C8B-B14F-4D97-AF65-F5344CB8AC3E}">
        <p14:creationId xmlns:p14="http://schemas.microsoft.com/office/powerpoint/2010/main" val="11837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76429" y="652882"/>
            <a:ext cx="629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SEJA CONFIANTE,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IRÁ COM VOCÊ.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15422" y="1881285"/>
            <a:ext cx="7765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Jairo contou com a companhia de  Jesus. Seu pedido foi atendido e Jesus se dispôs a acompanhá-lo. Jesus seguiu com Jairo porque  queria assegurar-lhe de que </a:t>
            </a:r>
            <a:r>
              <a:rPr lang="pt-BR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nEle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está a vida. Da mesma forma, ao seguir conosco hoje, Jesus está dizendo que: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819869" y="1295004"/>
            <a:ext cx="581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A-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Importa-Se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 a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nossa dor.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19404" y="2849409"/>
            <a:ext cx="601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B-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imprevistos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humanos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podem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frustrar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propósitos divinos. </a:t>
            </a:r>
          </a:p>
        </p:txBody>
      </p:sp>
    </p:spTree>
    <p:extLst>
      <p:ext uri="{BB962C8B-B14F-4D97-AF65-F5344CB8AC3E}">
        <p14:creationId xmlns:p14="http://schemas.microsoft.com/office/powerpoint/2010/main" val="27766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1227</Words>
  <Application>Microsoft Office PowerPoint</Application>
  <PresentationFormat>Widescreen</PresentationFormat>
  <Paragraphs>43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3</cp:revision>
  <dcterms:created xsi:type="dcterms:W3CDTF">2016-12-01T13:47:33Z</dcterms:created>
  <dcterms:modified xsi:type="dcterms:W3CDTF">2016-12-02T02:44:04Z</dcterms:modified>
  <cp:category>EVANGELISMO</cp:category>
</cp:coreProperties>
</file>