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4" r:id="rId9"/>
    <p:sldId id="264" r:id="rId10"/>
    <p:sldId id="279" r:id="rId11"/>
    <p:sldId id="266" r:id="rId12"/>
    <p:sldId id="280" r:id="rId13"/>
    <p:sldId id="268" r:id="rId14"/>
    <p:sldId id="269" r:id="rId15"/>
    <p:sldId id="270" r:id="rId16"/>
    <p:sldId id="271" r:id="rId17"/>
    <p:sldId id="281" r:id="rId18"/>
    <p:sldId id="273" r:id="rId19"/>
    <p:sldId id="274" r:id="rId20"/>
    <p:sldId id="275" r:id="rId21"/>
    <p:sldId id="276" r:id="rId22"/>
    <p:sldId id="277" r:id="rId23"/>
    <p:sldId id="285" r:id="rId24"/>
    <p:sldId id="282" r:id="rId2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DBECF-7220-4148-9916-E2CD9BDF626F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A0CE-72E3-4512-9236-A7DCC8770A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665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DBECF-7220-4148-9916-E2CD9BDF626F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6A0CE-72E3-4512-9236-A7DCC8770A6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295800" y="2767412"/>
            <a:ext cx="75452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Os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estudantes da Bíblia </a:t>
            </a:r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precisam crer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que </a:t>
            </a:r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ela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é </a:t>
            </a:r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a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revelação de Deus.</a:t>
            </a:r>
            <a:endParaRPr lang="pt-BR" sz="40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3392" y="1451853"/>
            <a:ext cx="112332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Para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 batizada a pessoa deve crer nas verdades do evangelho conforme estão expostas nas Santas Escrituras. Deve ela viver os princípios da salvação, e isto por sua própria vontade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 </a:t>
            </a: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Bíblia, desde o Gênesis ao Apocalipse, revela um Deus amoroso que nunca abandonou Seus filhos. Que, inclusive, entregou o Seu único Filho para morrer pela humanidade caída. </a:t>
            </a:r>
          </a:p>
        </p:txBody>
      </p:sp>
    </p:spTree>
    <p:extLst>
      <p:ext uri="{BB962C8B-B14F-4D97-AF65-F5344CB8AC3E}">
        <p14:creationId xmlns:p14="http://schemas.microsoft.com/office/powerpoint/2010/main" val="415310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785504" y="2635251"/>
            <a:ext cx="619957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 arrependimento</a:t>
            </a:r>
          </a:p>
          <a:p>
            <a:pPr algn="ctr"/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é um sentimento indispensável antes do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batismo.</a:t>
            </a:r>
            <a:endParaRPr lang="pt-BR" sz="40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80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6259" y="1667297"/>
            <a:ext cx="11233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livro de Atos 2:38 fala acerca da exortação de Pedro para que as pessoas se arrependessem dos seus maus caminhos e entregasse a vida 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Cristo.</a:t>
            </a:r>
          </a:p>
          <a:p>
            <a:pPr lvl="8"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</a:p>
          <a:p>
            <a:pPr marL="514350" indent="-514350" algn="ctr">
              <a:buAutoNum type="arabicPeriod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indicação externa desta grande e maravilhosa verdade é que, assim como Cristo morreu por nossos pecados, o batizando morre para os seus pecados, e ressuscita para uma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vida. 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560742" y="2467195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mudança que Deus deseja envolve os princípios que governam a mente, e inclui os desejos, os objetivos e a força de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vontade Conquanto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tenha de começar com a mente, o centro controlador de nossas ações. Quando estamos sem Cristo, nossa vida é vazia e inerte, até que o Salvador lhe comunique nova vida por Sua Palavra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7" name="Retângulo 6"/>
          <p:cNvSpPr/>
          <p:nvPr/>
        </p:nvSpPr>
        <p:spPr>
          <a:xfrm>
            <a:off x="2432950" y="1431253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Mudança de vida. </a:t>
            </a:r>
            <a:endParaRPr lang="pt-BR" sz="44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8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6259" y="1644453"/>
            <a:ext cx="112332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 startAt="2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dificuldade em fazer a mudança está em proporção com a profundeza da corrupção que invadiu nossa natureza. </a:t>
            </a:r>
            <a:endParaRPr lang="pt-BR" sz="28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“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Não ganhamos salvação por nossa obediência, pois a salvação é um dom gratuito de Deus recebido pela fé. Assim, quem vive unido com cristo não continua pecando”. ( C.C. p.62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)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95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6259" y="1882740"/>
            <a:ext cx="11233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homem precisa de um novo nascimento, essa é a tarefa do Espírito Santo. Deus faz uma transformação à medida que recebemos e aceitamos uma nova vida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5. Há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uma maravilhosa promessa em Filipenses 4:13. “Tudo posso naquele que me fortalece”. Que nós a certeza da vitória. </a:t>
            </a:r>
          </a:p>
        </p:txBody>
      </p:sp>
    </p:spTree>
    <p:extLst>
      <p:ext uri="{BB962C8B-B14F-4D97-AF65-F5344CB8AC3E}">
        <p14:creationId xmlns:p14="http://schemas.microsoft.com/office/powerpoint/2010/main" val="5023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236625" y="2254266"/>
            <a:ext cx="67399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batismo é </a:t>
            </a:r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 resultado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de crer </a:t>
            </a:r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na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Palavra e </a:t>
            </a:r>
            <a:r>
              <a:rPr lang="pt-BR" sz="40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se arrepender </a:t>
            </a:r>
            <a:r>
              <a:rPr lang="pt-BR" sz="40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dos pecados. </a:t>
            </a:r>
            <a:endParaRPr lang="pt-BR" sz="40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71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23392" y="1882740"/>
            <a:ext cx="112332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buAutoNum type="arabicPeriod"/>
            </a:pP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Em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Atos 2:41 descreve que logo após o discurso de Pedro três mil pessoas foram batizadas para remissão de seus pecados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Os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pecadores arrependidos se identificam com Jesus por meio do rito do batismo. Pois, Ele nos deu este exemplo para que possamos seguir.</a:t>
            </a:r>
          </a:p>
        </p:txBody>
      </p:sp>
    </p:spTree>
    <p:extLst>
      <p:ext uri="{BB962C8B-B14F-4D97-AF65-F5344CB8AC3E}">
        <p14:creationId xmlns:p14="http://schemas.microsoft.com/office/powerpoint/2010/main" val="79223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70235" y="1907741"/>
            <a:ext cx="116652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Jesus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inaugura o seu ministério inserindo-se no lugar do pecador. Ele inaugura-o como antecipação da cruz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O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sentido do batismo de Jesus, como Ele mesmo declara a João Batista, é parte integrante do cumprimento de toda justiça da Lei, na qual o batismo de arrependimento é a introdução, só na cruz se revela plenamente, pois nele o futuro é antecipado.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495600" y="1117355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O exemplo de Jesus.</a:t>
            </a:r>
            <a:endParaRPr lang="pt-BR" sz="44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61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72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19336" y="2098184"/>
            <a:ext cx="11665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5. É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portanto, a partir do batismo que se compreende todo o ministério de Jesus: Ele é o mais forte que desce ao último lugar, ao lugar da miséria, para realizar a sua superação. Ele venceu o mal que nos torna cativos, a saber, o pecado e a morte, e nos oferece a Si Mesmo como caminho de novidade de vida.</a:t>
            </a:r>
          </a:p>
        </p:txBody>
      </p:sp>
    </p:spTree>
    <p:extLst>
      <p:ext uri="{BB962C8B-B14F-4D97-AF65-F5344CB8AC3E}">
        <p14:creationId xmlns:p14="http://schemas.microsoft.com/office/powerpoint/2010/main" val="3199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451117" y="1268760"/>
            <a:ext cx="77408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vida é feita de decisões que determinam sucesso ou fracasso, ganho ou perda, vitória ou derrota. Na vida espiritual não é diferente. Precisamos decidir se queremos ou não nos entregar a Jesus, pois na vida temos dois caminhos para decidir um que conduz a perdição e o outro que nos leva a salvação. </a:t>
            </a:r>
          </a:p>
        </p:txBody>
      </p:sp>
    </p:spTree>
    <p:extLst>
      <p:ext uri="{BB962C8B-B14F-4D97-AF65-F5344CB8AC3E}">
        <p14:creationId xmlns:p14="http://schemas.microsoft.com/office/powerpoint/2010/main" val="138352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886658" y="1196752"/>
            <a:ext cx="71170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</a:t>
            </a: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os exércitos do Império Romano invadiam a Bretanha (atual Reino Unido), foi-lhes ordenado queimar os navios que haviam ficado para trás. Um soldado perguntou ao comandante: “Se queimarmos os navios, como bateremos em retirada?”. O comandante respondeu: “Aí é que está a questão. Não haverá retirada”. </a:t>
            </a:r>
            <a:r>
              <a:rPr lang="pt-BR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Quando </a:t>
            </a:r>
            <a:r>
              <a:rPr lang="pt-BR" sz="2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entramos nas águas batismais, nos comprometemos a nunca mais retornar à velha vida de pecado.</a:t>
            </a:r>
          </a:p>
        </p:txBody>
      </p:sp>
    </p:spTree>
    <p:extLst>
      <p:ext uri="{BB962C8B-B14F-4D97-AF65-F5344CB8AC3E}">
        <p14:creationId xmlns:p14="http://schemas.microsoft.com/office/powerpoint/2010/main" val="343590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917853" y="1284182"/>
            <a:ext cx="71627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Esta 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é a hora de mostrar de que lado estamos. Se você acredita nos conselhos contidos nas escrituras referente ao que Cristo fez por nós, se arrependeu de seus pecados e deseja demonstrar publicamente sua decisão. Agora é o momento de sua entrega através do batismo seguindo o exemplo de </a:t>
            </a:r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Jesus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44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346802" y="1255409"/>
            <a:ext cx="665698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Todos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nós viemos à existência pelo nascimento. Não podemos explicar o milagre da vida física. Até mesmo os melhores médicos não poderiam fazer que fosse racional o milagre do nascimento físico.</a:t>
            </a:r>
          </a:p>
        </p:txBody>
      </p:sp>
    </p:spTree>
    <p:extLst>
      <p:ext uri="{BB962C8B-B14F-4D97-AF65-F5344CB8AC3E}">
        <p14:creationId xmlns:p14="http://schemas.microsoft.com/office/powerpoint/2010/main" val="205759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11824" y="1268575"/>
            <a:ext cx="749131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Seres humanos só geram seres humanos, e esta é a razão por que os filhos costumam parecer com os pais. Quando nascemos no reino de Deus o nosso caráter é transformado a cada dia para que possamos parecer com o nosso Pai. </a:t>
            </a:r>
          </a:p>
        </p:txBody>
      </p:sp>
    </p:spTree>
    <p:extLst>
      <p:ext uri="{BB962C8B-B14F-4D97-AF65-F5344CB8AC3E}">
        <p14:creationId xmlns:p14="http://schemas.microsoft.com/office/powerpoint/2010/main" val="65508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398793" y="2630228"/>
            <a:ext cx="93944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“Quem </a:t>
            </a:r>
            <a:r>
              <a:rPr lang="pt-BR" sz="4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crer e for batizado será salvo; quem, porém, não crer será condenado</a:t>
            </a:r>
            <a:r>
              <a:rPr lang="pt-BR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.”</a:t>
            </a:r>
            <a:endParaRPr lang="pt-BR" sz="44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502587" y="1590577"/>
            <a:ext cx="5200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MARCOS 16:16</a:t>
            </a:r>
            <a:endParaRPr lang="pt-BR" sz="4800" dirty="0"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51384" y="2276872"/>
            <a:ext cx="113052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“Fizeste-me conhecer os caminhos da vida, encher-me-ás de alegria na tua presença. Então, os que lhe aceitaram a palavra foram batizados, havendo um acréscimo naquele dia de quase três mil pessoas</a:t>
            </a:r>
            <a:r>
              <a:rPr lang="pt-BR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.”</a:t>
            </a:r>
            <a:endParaRPr lang="pt-BR" sz="3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68398" y="1340768"/>
            <a:ext cx="46689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dirty="0" smtClean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ATOS 2:28,41</a:t>
            </a:r>
            <a:endParaRPr lang="pt-BR" sz="4800" b="1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1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50255" y="1451853"/>
            <a:ext cx="11305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Ao longo da nossa existência três momentos são extremamente importantes. O nascimento, o batismo e a morte. Sendo que dois deles no processo natural nós não podemos escolher que é nascer e morrer. Mas, há um dentre os três que podemos escolher que é o batismo.</a:t>
            </a:r>
          </a:p>
        </p:txBody>
      </p:sp>
    </p:spTree>
    <p:extLst>
      <p:ext uri="{BB962C8B-B14F-4D97-AF65-F5344CB8AC3E}">
        <p14:creationId xmlns:p14="http://schemas.microsoft.com/office/powerpoint/2010/main" val="24279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5404665" y="1934249"/>
            <a:ext cx="65371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O </a:t>
            </a: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batismo carrega com sigo o significado da morte e Nascimento. Morte para o velho homem e nascimento no Reino dos Céus. </a:t>
            </a:r>
          </a:p>
        </p:txBody>
      </p:sp>
    </p:spTree>
    <p:extLst>
      <p:ext uri="{BB962C8B-B14F-4D97-AF65-F5344CB8AC3E}">
        <p14:creationId xmlns:p14="http://schemas.microsoft.com/office/powerpoint/2010/main" val="39935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39416" y="2144350"/>
            <a:ext cx="105131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Existem </a:t>
            </a:r>
            <a:r>
              <a:rPr lang="pt-BR" sz="54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alguns passos que devemos dar para iniciar a vida cristã.</a:t>
            </a:r>
          </a:p>
        </p:txBody>
      </p:sp>
    </p:spTree>
    <p:extLst>
      <p:ext uri="{BB962C8B-B14F-4D97-AF65-F5344CB8AC3E}">
        <p14:creationId xmlns:p14="http://schemas.microsoft.com/office/powerpoint/2010/main" val="407071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975</Words>
  <Application>Microsoft Office PowerPoint</Application>
  <PresentationFormat>Widescreen</PresentationFormat>
  <Paragraphs>38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DOMINGOS ESPECIAIS</dc:subject>
  <dc:creator>4TONS - Pr. Marcelo Augusto de Carvalho</dc:creator>
  <cp:keywords>www.4tons.com.br</cp:keywords>
  <dc:description>COMÉRCIO PROIBIDO. USO PESSOAL</dc:description>
  <cp:lastModifiedBy>Sineval PC</cp:lastModifiedBy>
  <cp:revision>8</cp:revision>
  <dcterms:created xsi:type="dcterms:W3CDTF">2016-11-17T10:01:10Z</dcterms:created>
  <dcterms:modified xsi:type="dcterms:W3CDTF">2016-12-02T02:45:15Z</dcterms:modified>
  <cp:category>EVANGELISMO</cp:category>
</cp:coreProperties>
</file>