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BB2B-9D79-424A-9A1A-F8EB7473A4B1}" type="datetimeFigureOut">
              <a:rPr lang="pt-BR" smtClean="0"/>
              <a:t>04/12/2016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195D-658A-4DE0-BE86-538009D52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46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B2B-9D79-424A-9A1A-F8EB7473A4B1}" type="datetimeFigureOut">
              <a:rPr lang="pt-BR" smtClean="0"/>
              <a:t>04/12/2016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195D-658A-4DE0-BE86-538009D52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58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29200" y="1186295"/>
            <a:ext cx="674144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Muitas vezes, as tempestades mais borrascosas que enfrentamos na vida não vêm de horizontes distantes nem trazem coisas novas, mas apanham aquilo que era ordinário e comum em nossa vida e bota tudo de para baixo. Ainda hoje, há momentos em que as crises maiores que enfrentamos nos vêm daqueles lugares onde sentíamos mais seguros.</a:t>
            </a:r>
          </a:p>
          <a:p>
            <a:pPr algn="r"/>
            <a:endParaRPr lang="pt-BR" sz="25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68170" y="920091"/>
            <a:ext cx="808535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discípulos entraram no barco por </a:t>
            </a:r>
            <a:endParaRPr lang="pt-BR" sz="25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pt-BR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ordem </a:t>
            </a:r>
            <a:r>
              <a:rPr lang="pt-BR" sz="25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expressa de Jesus e mesmo assim, enfrentaram a tempestade. Eles estavam no centro da vontade de Deus e ainda enfrentaram ventos contrários. Eles estavam onde Jesus os mandou estar, fazendo o que Jesus os mandou fazer, indo para onde Jesus os mandou ir e mesmo assim, enfrentaram uma terrível </a:t>
            </a:r>
            <a:r>
              <a:rPr lang="pt-BR" sz="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borrasca. Jonas </a:t>
            </a:r>
            <a:r>
              <a:rPr lang="pt-BR" sz="25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enfrentou uma tempestade porque desobedecia a Deus; os discípulos porque obedeciam. </a:t>
            </a:r>
          </a:p>
        </p:txBody>
      </p:sp>
    </p:spTree>
    <p:extLst>
      <p:ext uri="{BB962C8B-B14F-4D97-AF65-F5344CB8AC3E}">
        <p14:creationId xmlns:p14="http://schemas.microsoft.com/office/powerpoint/2010/main" val="8780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8988" y="1877470"/>
            <a:ext cx="7273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 momentos que sofremos, não por estarmos na contramão, mas por andarmos pelo caminho direito. O mundo odiou a Cristo e também vai nos odiar. Seremos perseguidos por vivermos na luz.</a:t>
            </a:r>
          </a:p>
        </p:txBody>
      </p:sp>
    </p:spTree>
    <p:extLst>
      <p:ext uri="{BB962C8B-B14F-4D97-AF65-F5344CB8AC3E}">
        <p14:creationId xmlns:p14="http://schemas.microsoft.com/office/powerpoint/2010/main" val="40683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80560" y="93673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Talvez o maior drama dos discípulos não tenha sido a tempestade, mas o fato de Jesus estar dormindo durante a tempestade. Na hora do maior aperto dos discípulos, Jesus estava dormindo. Às vezes, temos a sensação de que Deus está dormindo. O Salmo 121 fala sobre o sono de Deus. Esse texto nos apresenta três perguntas.</a:t>
            </a:r>
          </a:p>
        </p:txBody>
      </p:sp>
    </p:spTree>
    <p:extLst>
      <p:ext uri="{BB962C8B-B14F-4D97-AF65-F5344CB8AC3E}">
        <p14:creationId xmlns:p14="http://schemas.microsoft.com/office/powerpoint/2010/main" val="26262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10164" y="1443841"/>
            <a:ext cx="7767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tempestade provoca medo em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nós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porque ela é maior que nós. Em tempos de doença, perigo de morte, desastres naturais, catástrofes, terremotos, guerras, comoção social, tragédias humanas, explode do nosso peito este mesmo grito de medo e dor: Mestre, não te importa que pereçamos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0215" y="859786"/>
            <a:ext cx="115515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Onde o medo prevalece, a fé desaparece. </a:t>
            </a:r>
            <a:endParaRPr lang="pt-BR" sz="29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Ficamos com </a:t>
            </a:r>
            <a:r>
              <a:rPr lang="pt-BR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medo porque duvidamos que Deus esteja no controle. Enchemos nossa alma de pavor porque pensamos que as coisas estão fora de controle. Desesperamo-nos porque julgamos que estamos abandonados a nossa própria sorte. </a:t>
            </a:r>
            <a:endParaRPr lang="pt-BR" sz="29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palavra grega </a:t>
            </a:r>
            <a:r>
              <a:rPr lang="pt-BR" sz="29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deiloi</a:t>
            </a:r>
            <a:r>
              <a:rPr lang="pt-BR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usada por Jesus significa </a:t>
            </a:r>
            <a:r>
              <a:rPr lang="pt-BR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pt-BR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medo covarde". Os discípulos estavam agindo covardemente, quando poderiam ter </a:t>
            </a:r>
            <a:r>
              <a:rPr lang="pt-BR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confiado </a:t>
            </a:r>
            <a:r>
              <a:rPr lang="pt-BR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Jesus. A despeito dessa covardia eles </a:t>
            </a:r>
            <a:r>
              <a:rPr lang="pt-BR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aprenderam 3 </a:t>
            </a:r>
            <a:r>
              <a:rPr lang="pt-BR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coisas: </a:t>
            </a:r>
            <a:endParaRPr lang="pt-BR" sz="29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24449" y="890564"/>
            <a:ext cx="75034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 esta com medo de perder sua fé? </a:t>
            </a:r>
          </a:p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Esta com medo de se sentir abandonado no momento em que mais precisar? Esta se sentindo preocupado em continuar com sua nova fé? Para Jesus promessa e realidade são a mesma coisa. O que Ele fala, Ele cumpre. Jesus não promete viagem calma e fácil, mas garante chegada certa e segura. Cristo prometeu sua palavra, siga em frente.</a:t>
            </a:r>
          </a:p>
        </p:txBody>
      </p:sp>
    </p:spTree>
    <p:extLst>
      <p:ext uri="{BB962C8B-B14F-4D97-AF65-F5344CB8AC3E}">
        <p14:creationId xmlns:p14="http://schemas.microsoft.com/office/powerpoint/2010/main" val="14570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00649" y="890564"/>
            <a:ext cx="75034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a presença de Jesus que nos livra do temor. Davi diz que ainda que andasse pelo vale da sombra da morte não temeria mal algum. Não porque o vale seria um caminho seguro; não porque a circunstância era fácil de enfrentar, mas porque a presença de Deus era o seu amparo.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sente sozinho por ser o único de sua família a seguir a Jesus? Sente que o barco pode afundar em meio as dúvidas de sua nova fé?</a:t>
            </a:r>
          </a:p>
        </p:txBody>
      </p:sp>
    </p:spTree>
    <p:extLst>
      <p:ext uri="{BB962C8B-B14F-4D97-AF65-F5344CB8AC3E}">
        <p14:creationId xmlns:p14="http://schemas.microsoft.com/office/powerpoint/2010/main" val="20135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36720" y="890564"/>
            <a:ext cx="77283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Aquele que estava no barco com os discípulos é o criador da natureza. As leias da natureza estão nas Suas mãos. A natureza ouve a Sua voz e O obedece. Não temos mais Jesus adormecido no rugido da tempestade, mas a tempestade adormecida aos pés do Senhor que dera a ordem. Ele tem poder para repreender também os problemas que nos atacam, a enfermidade que nos assola, a crise que nos cerca, as aflições que nos primem. </a:t>
            </a:r>
          </a:p>
        </p:txBody>
      </p:sp>
    </p:spTree>
    <p:extLst>
      <p:ext uri="{BB962C8B-B14F-4D97-AF65-F5344CB8AC3E}">
        <p14:creationId xmlns:p14="http://schemas.microsoft.com/office/powerpoint/2010/main" val="35431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97292" y="1030311"/>
            <a:ext cx="84332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Hoje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o dia da entrega de seu coração a Cristo.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Hoje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o dia de sair da tempestade e voltar-se para aquele que quer lhe salvar.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intervenção soberana de Jesus, às vezes, acontece quando todos os recursos 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humanos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acabam. Nossa extremidade é a oportunidade de Deus. As tempestades fazem parte do currículo de Jesus para sua fortalecer sua fé. As provas não vêm para nos destruir, mas para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nos fortalecer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9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91353" y="1263133"/>
            <a:ext cx="7316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tempestades da vida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anulam a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bondade de Deus. Só conseguimos enxergar a majestade dos montes quando estamos no vale. Só enxergamos o brilho das estrelas quando a noite está escura. E das profundezas da nossa angústia que nos erguemos para as maiores conquistas da vida.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87144" y="713414"/>
            <a:ext cx="84046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William </a:t>
            </a:r>
            <a:r>
              <a:rPr lang="pt-BR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Hendriksen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nalisando esse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texto, (Marcos 4: 35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- 41) diz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podemos sintetizá-lo em seis pontos básicos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04372" y="2734319"/>
            <a:ext cx="7442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1- UMA NOITE A BORDO. </a:t>
            </a:r>
          </a:p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2- UMA TEMPESTADE FURIOSA. </a:t>
            </a:r>
          </a:p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3- UM CLAMOR DESESPERADO. </a:t>
            </a:r>
          </a:p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4- UM MILAGRE IMPRESSIONANTE. </a:t>
            </a:r>
          </a:p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5- UMA REPROVAÇÃO AMOROSA. </a:t>
            </a:r>
          </a:p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6- UM EFEITO PROFUNDO. </a:t>
            </a:r>
          </a:p>
        </p:txBody>
      </p:sp>
    </p:spTree>
    <p:extLst>
      <p:ext uri="{BB962C8B-B14F-4D97-AF65-F5344CB8AC3E}">
        <p14:creationId xmlns:p14="http://schemas.microsoft.com/office/powerpoint/2010/main" val="30964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45562" y="920748"/>
            <a:ext cx="11078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primeiro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lugar: 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tempestades da vida são inesperadas.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5562" y="2459500"/>
            <a:ext cx="109008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William </a:t>
            </a:r>
            <a:r>
              <a:rPr lang="pt-BR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Barclay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diz que o Mar da </a:t>
            </a:r>
            <a:r>
              <a:rPr lang="pt-BR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Galiléia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era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famoso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suas tempestades. É um lago de águas doces, de 21 quilômetros de comprimento por quatorze de largura, a 220 metros a baixo do nível do Mar Mediterrâneo e é cercado de montanhas por três lados, que tem até trezentos metros de altura.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718346" y="721286"/>
            <a:ext cx="82656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acidente, uma enfermidade, uma crise no casamento, um desemprego.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tempestades não mandam telegrama. Os discípulos tinham passado o dia ouvindo o Mestre e fazendo Sua obra, mas isso não os isentou da tempestade. Eles amavam a Jesus e tinham deixado tudo para segui-Lo, mas isso não os poupou do mar revolto. As aflições e as tempestades da vida fazem parte da jornada de todo cristão.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5929" y="786174"/>
            <a:ext cx="1022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segundo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lugar: 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tempestades da vida são perigosas.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359" y="2093700"/>
            <a:ext cx="115465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Muitas vezes, as tempestades chegam de forma tão intensa que deixam as estruturas da nossa vida abalada. Colocam no chão aquilo que levamos anos para construir. É um casamento edificado com abnegação. De repente, uma doença incurável abala a família, um acidente trágico ceifa uma vida cheia de vigor, um divórcio traumático deixa o cônjuge ferido e os filhos amargurados. Uma amizade construída pelo cimento dos anos naufraga pela tempestade da traição.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10109" y="941747"/>
            <a:ext cx="1157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terceiro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lugar: 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tempestades da vida são surpreendentes.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1291" y="2446719"/>
            <a:ext cx="111094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Elas podem transformar cenários domésticos em 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lugares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ameaçadores. O Mar da </a:t>
            </a:r>
            <a:r>
              <a:rPr lang="pt-BR" sz="2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Galiléia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era um lugar muito conhecido daqueles discípulos. Alguns deles eram pescadores profissionais e conheciam cada palmo daquele lago. O comum tornou-se um monstro indomável. Aquilo que parecia administrável tornou-se uma força incontrolável. 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1112</Words>
  <Application>Microsoft Office PowerPoint</Application>
  <PresentationFormat>Widescreen</PresentationFormat>
  <Paragraphs>39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2</cp:revision>
  <dcterms:created xsi:type="dcterms:W3CDTF">2016-12-04T02:33:00Z</dcterms:created>
  <dcterms:modified xsi:type="dcterms:W3CDTF">2016-12-04T02:38:11Z</dcterms:modified>
  <cp:category>EVANGELISMO</cp:category>
</cp:coreProperties>
</file>