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6523E3-ABB6-4139-97B6-4B757EE7E3FD}" type="datetimeFigureOut">
              <a:rPr lang="pt-BR" smtClean="0"/>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353E4D6-5999-412F-A68B-1E838418231B}" type="slidenum">
              <a:rPr lang="pt-BR" smtClean="0"/>
              <a:t>‹nº›</a:t>
            </a:fld>
            <a:endParaRPr lang="pt-BR"/>
          </a:p>
        </p:txBody>
      </p:sp>
    </p:spTree>
    <p:extLst>
      <p:ext uri="{BB962C8B-B14F-4D97-AF65-F5344CB8AC3E}">
        <p14:creationId xmlns:p14="http://schemas.microsoft.com/office/powerpoint/2010/main" val="37721237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523E3-ABB6-4139-97B6-4B757EE7E3FD}" type="datetimeFigureOut">
              <a:rPr lang="pt-BR" smtClean="0"/>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3E4D6-5999-412F-A68B-1E838418231B}" type="slidenum">
              <a:rPr lang="pt-BR" smtClean="0"/>
              <a:t>‹nº›</a:t>
            </a:fld>
            <a:endParaRPr lang="pt-BR"/>
          </a:p>
        </p:txBody>
      </p:sp>
    </p:spTree>
    <p:extLst>
      <p:ext uri="{BB962C8B-B14F-4D97-AF65-F5344CB8AC3E}">
        <p14:creationId xmlns:p14="http://schemas.microsoft.com/office/powerpoint/2010/main" val="365949103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1546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5043054" y="1979134"/>
            <a:ext cx="6470966" cy="2308324"/>
          </a:xfrm>
          <a:prstGeom prst="rect">
            <a:avLst/>
          </a:prstGeom>
          <a:noFill/>
        </p:spPr>
        <p:txBody>
          <a:bodyPr wrap="square" rtlCol="0">
            <a:spAutoFit/>
          </a:bodyPr>
          <a:lstStyle/>
          <a:p>
            <a:pPr algn="ctr"/>
            <a:r>
              <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 O crucificado era fixado na cruz deitado e depois a mesma era levantada junto com ele.</a:t>
            </a:r>
          </a:p>
        </p:txBody>
      </p:sp>
    </p:spTree>
    <p:extLst>
      <p:ext uri="{BB962C8B-B14F-4D97-AF65-F5344CB8AC3E}">
        <p14:creationId xmlns:p14="http://schemas.microsoft.com/office/powerpoint/2010/main" val="11822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163650" y="1666817"/>
            <a:ext cx="9028350" cy="2862322"/>
          </a:xfrm>
          <a:prstGeom prst="rect">
            <a:avLst/>
          </a:prstGeom>
          <a:noFill/>
        </p:spPr>
        <p:txBody>
          <a:bodyPr wrap="square" rtlCol="0">
            <a:spAutoFit/>
          </a:bodyPr>
          <a:lstStyle/>
          <a:p>
            <a:pPr algn="ctr"/>
            <a:r>
              <a:rPr lang="pt-BR"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O crucificado era fixado na estaca no chão e suspenso por cordas até encontrar seu ponto de encaixe numa estaca vertical que já estava presa ao solo;</a:t>
            </a:r>
          </a:p>
        </p:txBody>
      </p:sp>
    </p:spTree>
    <p:extLst>
      <p:ext uri="{BB962C8B-B14F-4D97-AF65-F5344CB8AC3E}">
        <p14:creationId xmlns:p14="http://schemas.microsoft.com/office/powerpoint/2010/main" val="375640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789923" y="1169240"/>
            <a:ext cx="10612151" cy="3970318"/>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Em Junho de 1968 foi descoberto um ossuário nas Colinas das Munições, ao norte de Jerusalém, contendo os ossos de um jovem que provavelmente fora crucificado também no primeiro século. Um prego havia sido colocado em cada uma das mãos, na posição de ligação com o antebraço, um terceiro prego atravessou os dois calcanhares juntos. Suas duas pernas haviam sido quebradas como as dos dois companheiros de Jesus </a:t>
            </a:r>
            <a:r>
              <a:rPr lang="pt-BR" sz="28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(João 19:32).</a:t>
            </a:r>
          </a:p>
        </p:txBody>
      </p:sp>
    </p:spTree>
    <p:extLst>
      <p:ext uri="{BB962C8B-B14F-4D97-AF65-F5344CB8AC3E}">
        <p14:creationId xmlns:p14="http://schemas.microsoft.com/office/powerpoint/2010/main" val="8359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114800" y="1409626"/>
            <a:ext cx="7870275" cy="3539430"/>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estado de Jesus na cruz fora dramático. O seu corpo havia sofrido chicotadas múltiplas, colocaram-lhe uma coroa de espinhos para zombarem do mestre. A cruz representa a nossa salvação e ao mesmo tempo a nossa vergonha. Jesus veio para os seus e os seus não os receberam </a:t>
            </a:r>
            <a:r>
              <a:rPr lang="pt-BR" sz="28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(João 1:10)</a:t>
            </a:r>
          </a:p>
        </p:txBody>
      </p:sp>
    </p:spTree>
    <p:extLst>
      <p:ext uri="{BB962C8B-B14F-4D97-AF65-F5344CB8AC3E}">
        <p14:creationId xmlns:p14="http://schemas.microsoft.com/office/powerpoint/2010/main" val="225347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782291" y="1483573"/>
            <a:ext cx="8091948" cy="3539430"/>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 cruz encontramos a nossa salvação</a:t>
            </a:r>
          </a:p>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Tudo aquilo que foram buscar na cruz onde Jesus estava as pessoas encontraram: Maria foi buscar um filho  Jesus lhe deu João para que cuidasse dela. Um ladrão foi procurar alguém para zombar – encontrou um homem que frente as zombarias nada falava.</a:t>
            </a:r>
          </a:p>
        </p:txBody>
      </p:sp>
    </p:spTree>
    <p:extLst>
      <p:ext uri="{BB962C8B-B14F-4D97-AF65-F5344CB8AC3E}">
        <p14:creationId xmlns:p14="http://schemas.microsoft.com/office/powerpoint/2010/main" val="2390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462818" y="1224853"/>
            <a:ext cx="7157251" cy="3539430"/>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Outro ladrão foi buscar a salvação  encontrou alguém disposto a salva-lo e que naquele momento entregava a sua vida por ele. Alguns soldados foram atrás das vestes e pegaram-na e jogaram sorte para ver com qual deles ficaria.</a:t>
            </a:r>
          </a:p>
        </p:txBody>
      </p:sp>
    </p:spTree>
    <p:extLst>
      <p:ext uri="{BB962C8B-B14F-4D97-AF65-F5344CB8AC3E}">
        <p14:creationId xmlns:p14="http://schemas.microsoft.com/office/powerpoint/2010/main" val="40267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609707" y="1266973"/>
            <a:ext cx="10972583" cy="4093428"/>
          </a:xfrm>
          <a:prstGeom prst="rect">
            <a:avLst/>
          </a:prstGeom>
          <a:noFill/>
        </p:spPr>
        <p:txBody>
          <a:bodyPr wrap="square" rtlCol="0">
            <a:spAutoFit/>
          </a:bodyPr>
          <a:lstStyle/>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crucificado após a sua condenação tinha as suas medidas tiradas, pois a cruz era feita personalizada. Mas a condenação de Jesus fora de repente e não haveria tempo de fazer uma cruz para Jesus. Ele seria crucificado no lugar de </a:t>
            </a:r>
            <a:r>
              <a:rPr lang="pt-BR"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Barrabás</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e, portanto usaria a mesma cruz. A cruz de Cristo não era dele. Não era também de </a:t>
            </a:r>
            <a:r>
              <a:rPr lang="pt-BR"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Barrabás</a:t>
            </a: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 cruz de Cristo era minha. Eu deveria carregá-la, mas Ele fez isso por mim. Não merecia, mas Ele fez por amor.</a:t>
            </a:r>
          </a:p>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Jesus não sentia prazer na morte, mas sim na vida eterna que poderíamos ter devido a sua morte.</a:t>
            </a:r>
          </a:p>
        </p:txBody>
      </p:sp>
    </p:spTree>
    <p:extLst>
      <p:ext uri="{BB962C8B-B14F-4D97-AF65-F5344CB8AC3E}">
        <p14:creationId xmlns:p14="http://schemas.microsoft.com/office/powerpoint/2010/main" val="309829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814218" y="681350"/>
            <a:ext cx="5527854" cy="492443"/>
          </a:xfrm>
          <a:prstGeom prst="rect">
            <a:avLst/>
          </a:prstGeom>
          <a:noFill/>
        </p:spPr>
        <p:txBody>
          <a:bodyPr wrap="square" rtlCol="0">
            <a:spAutoFit/>
          </a:bodyPr>
          <a:lstStyle/>
          <a:p>
            <a:pPr algn="ctr"/>
            <a:r>
              <a:rPr lang="pt-BR" sz="26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EM GÁLATAS 2:20</a:t>
            </a:r>
          </a:p>
        </p:txBody>
      </p:sp>
      <p:sp>
        <p:nvSpPr>
          <p:cNvPr id="5" name="CaixaDeTexto 4"/>
          <p:cNvSpPr txBox="1"/>
          <p:nvPr/>
        </p:nvSpPr>
        <p:spPr>
          <a:xfrm>
            <a:off x="2964873" y="1254827"/>
            <a:ext cx="8700992" cy="1292662"/>
          </a:xfrm>
          <a:prstGeom prst="rect">
            <a:avLst/>
          </a:prstGeom>
          <a:noFill/>
        </p:spPr>
        <p:txBody>
          <a:bodyPr wrap="square" rtlCol="0">
            <a:spAutoFit/>
          </a:bodyPr>
          <a:lstStyle/>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Paulo diz que esta crucificado com Jesus </a:t>
            </a:r>
          </a:p>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 o mesmo devemos fazer hoje. </a:t>
            </a:r>
          </a:p>
          <a:p>
            <a:pPr algn="ctr"/>
            <a:r>
              <a:rPr lang="pt-BR"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que é estar crucificado com Jesus?</a:t>
            </a:r>
          </a:p>
        </p:txBody>
      </p:sp>
      <p:sp>
        <p:nvSpPr>
          <p:cNvPr id="6" name="CaixaDeTexto 5"/>
          <p:cNvSpPr txBox="1"/>
          <p:nvPr/>
        </p:nvSpPr>
        <p:spPr>
          <a:xfrm>
            <a:off x="3138334" y="2877855"/>
            <a:ext cx="7203738" cy="523220"/>
          </a:xfrm>
          <a:prstGeom prst="rect">
            <a:avLst/>
          </a:prstGeom>
          <a:noFill/>
        </p:spPr>
        <p:txBody>
          <a:bodyPr wrap="square" rtlCol="0">
            <a:spAutoFit/>
          </a:bodyPr>
          <a:lstStyle/>
          <a:p>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Entrega total a Cristo</a:t>
            </a:r>
          </a:p>
        </p:txBody>
      </p:sp>
      <p:sp>
        <p:nvSpPr>
          <p:cNvPr id="7" name="CaixaDeTexto 6"/>
          <p:cNvSpPr txBox="1"/>
          <p:nvPr/>
        </p:nvSpPr>
        <p:spPr>
          <a:xfrm>
            <a:off x="3138334" y="3595581"/>
            <a:ext cx="7404976" cy="523220"/>
          </a:xfrm>
          <a:prstGeom prst="rect">
            <a:avLst/>
          </a:prstGeom>
          <a:noFill/>
        </p:spPr>
        <p:txBody>
          <a:bodyPr wrap="square" rtlCol="0">
            <a:spAutoFit/>
          </a:bodyPr>
          <a:lstStyle/>
          <a:p>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 Submissão nos atos e palavras</a:t>
            </a:r>
          </a:p>
        </p:txBody>
      </p:sp>
      <p:sp>
        <p:nvSpPr>
          <p:cNvPr id="8" name="CaixaDeTexto 7"/>
          <p:cNvSpPr txBox="1"/>
          <p:nvPr/>
        </p:nvSpPr>
        <p:spPr>
          <a:xfrm>
            <a:off x="3138334" y="4285971"/>
            <a:ext cx="8846742" cy="523220"/>
          </a:xfrm>
          <a:prstGeom prst="rect">
            <a:avLst/>
          </a:prstGeom>
          <a:noFill/>
        </p:spPr>
        <p:txBody>
          <a:bodyPr wrap="square" rtlCol="0">
            <a:spAutoFit/>
          </a:bodyPr>
          <a:lstStyle/>
          <a:p>
            <a:r>
              <a:rPr lang="pt-BR" sz="28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 Vontades e desejos voltados ao Salvador</a:t>
            </a:r>
          </a:p>
        </p:txBody>
      </p:sp>
    </p:spTree>
    <p:extLst>
      <p:ext uri="{BB962C8B-B14F-4D97-AF65-F5344CB8AC3E}">
        <p14:creationId xmlns:p14="http://schemas.microsoft.com/office/powerpoint/2010/main" val="24952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114800" y="1273139"/>
            <a:ext cx="7870275" cy="3539430"/>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Imagine que ao lado de sua casa tenha um cupinzeiro e você descobre que os cupins seriam destruídos devido às consequências dos seus próprios atos. Você vai lá e avisa os cupins, mas eles não te entendem e então você decide que para salva-los você terá que se tornar um cupim... </a:t>
            </a:r>
          </a:p>
        </p:txBody>
      </p:sp>
    </p:spTree>
    <p:extLst>
      <p:ext uri="{BB962C8B-B14F-4D97-AF65-F5344CB8AC3E}">
        <p14:creationId xmlns:p14="http://schemas.microsoft.com/office/powerpoint/2010/main" val="352851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211782" y="812522"/>
            <a:ext cx="7675418" cy="4401205"/>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Você nasce um cupim, cresce como um cupim e começa a pregar para os cupins que eles serão destruídos, que deveriam mudar o caminho deles e eles te rejeitam, falam mal, zombam de você, penduram você numa cruz e você morre no lugar deles. Para que eles não sejam destruídos você morre no lugar deles, mas poucos vão com você até o final.</a:t>
            </a:r>
          </a:p>
        </p:txBody>
      </p:sp>
    </p:spTree>
    <p:extLst>
      <p:ext uri="{BB962C8B-B14F-4D97-AF65-F5344CB8AC3E}">
        <p14:creationId xmlns:p14="http://schemas.microsoft.com/office/powerpoint/2010/main" val="30201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591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rot="20903802">
            <a:off x="979259" y="3107063"/>
            <a:ext cx="10909915" cy="2062103"/>
          </a:xfrm>
          <a:prstGeom prst="rect">
            <a:avLst/>
          </a:prstGeom>
          <a:noFill/>
        </p:spPr>
        <p:txBody>
          <a:bodyPr wrap="square" rtlCol="0">
            <a:spAutoFit/>
          </a:bodyPr>
          <a:lstStyle/>
          <a:p>
            <a:pPr algn="ctr"/>
            <a:r>
              <a:rPr lang="pt-BR" sz="32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Seria duro você deixar de ser homem e se tornar um cupim? Maior foi a diferença de Deus se tornar homem. Cristo morreu em Seu lugar, não deixe que esse sacrifício seja em vão!</a:t>
            </a:r>
          </a:p>
        </p:txBody>
      </p:sp>
    </p:spTree>
    <p:extLst>
      <p:ext uri="{BB962C8B-B14F-4D97-AF65-F5344CB8AC3E}">
        <p14:creationId xmlns:p14="http://schemas.microsoft.com/office/powerpoint/2010/main" val="363635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673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962399" y="1932921"/>
            <a:ext cx="7661133" cy="2554545"/>
          </a:xfrm>
          <a:prstGeom prst="rect">
            <a:avLst/>
          </a:prstGeom>
          <a:noFill/>
        </p:spPr>
        <p:txBody>
          <a:bodyPr wrap="square" rtlCol="0">
            <a:spAutoFit/>
          </a:bodyPr>
          <a:lstStyle/>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Muito se tem dito sobre a cruz </a:t>
            </a:r>
          </a:p>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 Jesus. Descobertas arqueológicas daquele tempo mostram algo interessante relacionado a cruz de Cristo.</a:t>
            </a:r>
            <a:endParaRPr lang="pt-BR"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9618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225636" y="1634730"/>
            <a:ext cx="7287490" cy="2800767"/>
          </a:xfrm>
          <a:prstGeom prst="rect">
            <a:avLst/>
          </a:prstGeom>
          <a:noFill/>
        </p:spPr>
        <p:txBody>
          <a:bodyPr wrap="square" rtlCol="0">
            <a:spAutoFit/>
          </a:bodyPr>
          <a:lstStyle/>
          <a:p>
            <a:pPr algn="ctr"/>
            <a:r>
              <a:rPr lang="pt-BR" sz="48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crucificado era cravado na cruz nu e não com um pano nas suas partes íntimas; coisa que faz com que o ato seja muito mais humilhante.</a:t>
            </a:r>
          </a:p>
        </p:txBody>
      </p:sp>
    </p:spTree>
    <p:extLst>
      <p:ext uri="{BB962C8B-B14F-4D97-AF65-F5344CB8AC3E}">
        <p14:creationId xmlns:p14="http://schemas.microsoft.com/office/powerpoint/2010/main" val="23362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713018" y="1255256"/>
            <a:ext cx="8272057" cy="3785652"/>
          </a:xfrm>
          <a:prstGeom prst="rect">
            <a:avLst/>
          </a:prstGeom>
          <a:noFill/>
        </p:spPr>
        <p:txBody>
          <a:bodyPr wrap="square" rtlCol="0">
            <a:spAutoFit/>
          </a:bodyPr>
          <a:lstStyle/>
          <a:p>
            <a:pPr algn="ctr"/>
            <a:r>
              <a:rPr lang="pt-BR" sz="48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Os cravos não ficavam bem no meio da palma da mão como se vê muito. Na parte posterior da mão é fácil encontrar um buraco que fica no final das palmas das mãos, provável lugar onde os cravos era fixados.</a:t>
            </a:r>
          </a:p>
        </p:txBody>
      </p:sp>
    </p:spTree>
    <p:extLst>
      <p:ext uri="{BB962C8B-B14F-4D97-AF65-F5344CB8AC3E}">
        <p14:creationId xmlns:p14="http://schemas.microsoft.com/office/powerpoint/2010/main" val="109458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4100946" y="2049103"/>
            <a:ext cx="7135089" cy="2308324"/>
          </a:xfrm>
          <a:prstGeom prst="rect">
            <a:avLst/>
          </a:prstGeom>
          <a:noFill/>
        </p:spPr>
        <p:txBody>
          <a:bodyPr wrap="square" rtlCol="0">
            <a:spAutoFit/>
          </a:bodyPr>
          <a:lstStyle/>
          <a:p>
            <a:pPr algn="ctr"/>
            <a:r>
              <a:rPr lang="pt-BR" sz="48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Variava a pena; uns eram amarrados apenas na cruz e outros eram cravados na mesma.</a:t>
            </a:r>
          </a:p>
        </p:txBody>
      </p:sp>
    </p:spTree>
    <p:extLst>
      <p:ext uri="{BB962C8B-B14F-4D97-AF65-F5344CB8AC3E}">
        <p14:creationId xmlns:p14="http://schemas.microsoft.com/office/powerpoint/2010/main" val="2684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3963293" y="1234484"/>
            <a:ext cx="8021782" cy="3785652"/>
          </a:xfrm>
          <a:prstGeom prst="rect">
            <a:avLst/>
          </a:prstGeom>
          <a:noFill/>
        </p:spPr>
        <p:txBody>
          <a:bodyPr wrap="square" rtlCol="0">
            <a:spAutoFit/>
          </a:bodyPr>
          <a:lstStyle/>
          <a:p>
            <a:pPr algn="ctr"/>
            <a:r>
              <a:rPr lang="pt-BR" sz="48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4.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Para que o crucificado não ficasse muito tempo sofrendo eles aplicavam uma medida de solidariedade, o chamado </a:t>
            </a:r>
            <a:r>
              <a:rPr lang="pt-BR"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crurifragium</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Ato de quebrar as pernas e assim impossibilitava o crucificado de respirar.</a:t>
            </a:r>
          </a:p>
        </p:txBody>
      </p:sp>
    </p:spTree>
    <p:extLst>
      <p:ext uri="{BB962C8B-B14F-4D97-AF65-F5344CB8AC3E}">
        <p14:creationId xmlns:p14="http://schemas.microsoft.com/office/powerpoint/2010/main" val="347298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2327563" y="1266973"/>
            <a:ext cx="9657512" cy="3970318"/>
          </a:xfrm>
          <a:prstGeom prst="rect">
            <a:avLst/>
          </a:prstGeom>
          <a:noFill/>
        </p:spPr>
        <p:txBody>
          <a:bodyPr wrap="square" rtlCol="0">
            <a:spAutoFit/>
          </a:bodyPr>
          <a:lstStyle/>
          <a:p>
            <a:pPr algn="ctr"/>
            <a:r>
              <a:rPr lang="pt-BR"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cruz representa um instrumento de tortura e execução. Sua significância deu-se pela morte de Cristo na mesma. Até então não tinha significância alguma a cruz. Nos tempos de Jesus a sentença de crucifixão era apenas aplicada pelas autoridades romanas. Era somente aplicada no caso de crimes sérios. Os cidadãos romanos estavam isentos dessa condenação.</a:t>
            </a:r>
          </a:p>
        </p:txBody>
      </p:sp>
    </p:spTree>
    <p:extLst>
      <p:ext uri="{BB962C8B-B14F-4D97-AF65-F5344CB8AC3E}">
        <p14:creationId xmlns:p14="http://schemas.microsoft.com/office/powerpoint/2010/main" val="25823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p:nvPr/>
        </p:nvSpPr>
        <p:spPr>
          <a:xfrm>
            <a:off x="2792913" y="1808073"/>
            <a:ext cx="8535292" cy="2554545"/>
          </a:xfrm>
          <a:prstGeom prst="rect">
            <a:avLst/>
          </a:prstGeom>
          <a:noFill/>
        </p:spPr>
        <p:txBody>
          <a:bodyPr wrap="square" rtlCol="0">
            <a:spAutoFit/>
          </a:bodyPr>
          <a:lstStyle/>
          <a:p>
            <a:pPr algn="ct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Existiam dois tipos básicos: </a:t>
            </a:r>
          </a:p>
          <a:p>
            <a:pPr algn="ctr"/>
            <a:r>
              <a:rPr lang="pt-BR"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Cruz </a:t>
            </a:r>
            <a:r>
              <a:rPr lang="pt-BR"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Immissa</a:t>
            </a:r>
            <a:r>
              <a:rPr lang="pt-BR"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e a </a:t>
            </a:r>
            <a:r>
              <a:rPr lang="pt-BR"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cruz </a:t>
            </a:r>
            <a:r>
              <a:rPr lang="pt-BR" sz="3200" dirty="0" err="1"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commissa</a:t>
            </a:r>
            <a:r>
              <a:rPr lang="pt-BR" sz="3200"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T </a:t>
            </a:r>
            <a:r>
              <a:rPr lang="pt-BR"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(cruz essa que não tinha o título sob a cabeça do crucificado). Existiam duas maneiras de crucificarem:</a:t>
            </a:r>
          </a:p>
        </p:txBody>
      </p:sp>
    </p:spTree>
    <p:extLst>
      <p:ext uri="{BB962C8B-B14F-4D97-AF65-F5344CB8AC3E}">
        <p14:creationId xmlns:p14="http://schemas.microsoft.com/office/powerpoint/2010/main" val="6856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842</Words>
  <Application>Microsoft Office PowerPoint</Application>
  <PresentationFormat>Widescreen</PresentationFormat>
  <Paragraphs>28</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DOMINGOS ESPECIAIS</dc:subject>
  <dc:creator>4TONS - Pr. Marcelo Augusto de Carvalho</dc:creator>
  <cp:keywords>www.4tons.com.br</cp:keywords>
  <dc:description>COMÉRCIO PROIBIDO. USO PESSOAL</dc:description>
  <cp:lastModifiedBy>Sineval PC</cp:lastModifiedBy>
  <cp:revision>5</cp:revision>
  <dcterms:created xsi:type="dcterms:W3CDTF">2016-12-01T04:03:36Z</dcterms:created>
  <dcterms:modified xsi:type="dcterms:W3CDTF">2016-12-02T02:55:29Z</dcterms:modified>
  <cp:category>EVANGELISMO</cp:category>
</cp:coreProperties>
</file>