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75BA-93C2-4F62-A255-DA4A25BD6D6E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9316-783F-4547-9155-FD17D856C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75BA-93C2-4F62-A255-DA4A25BD6D6E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9316-783F-4547-9155-FD17D856C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0612" y="2040180"/>
            <a:ext cx="10742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Há poder a nossa disposição. Deus está a nossa disposição. No mundo tudo se desgasta, se perde, deteriora-se, por exemplo: a beleza, a riqueza, a glória, o poder, etc. Só o poder de Deus é eterno e inesgotável.</a:t>
            </a:r>
          </a:p>
        </p:txBody>
      </p:sp>
    </p:spTree>
    <p:extLst>
      <p:ext uri="{BB962C8B-B14F-4D97-AF65-F5344CB8AC3E}">
        <p14:creationId xmlns:p14="http://schemas.microsoft.com/office/powerpoint/2010/main" val="13007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4584" y="1376530"/>
            <a:ext cx="107428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Há poder a nossa disposição. Deus está a nossa disposição. No mundo tudo se desgasta, se perde, deteriora-se, por exemplo: a beleza, a riqueza, a glória, o poder, etc. Só o poder de Deus é eterno e inesgotável. Temos também o poder de Deus a nossa disposição.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Muitos se valeram de tal poder e maravilhas 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aconteceram:</a:t>
            </a:r>
          </a:p>
        </p:txBody>
      </p:sp>
    </p:spTree>
    <p:extLst>
      <p:ext uri="{BB962C8B-B14F-4D97-AF65-F5344CB8AC3E}">
        <p14:creationId xmlns:p14="http://schemas.microsoft.com/office/powerpoint/2010/main" val="32574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48118" y="4953140"/>
            <a:ext cx="92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FECHOU A BOCA DOS LEÕES.</a:t>
            </a:r>
          </a:p>
        </p:txBody>
      </p:sp>
    </p:spTree>
    <p:extLst>
      <p:ext uri="{BB962C8B-B14F-4D97-AF65-F5344CB8AC3E}">
        <p14:creationId xmlns:p14="http://schemas.microsoft.com/office/powerpoint/2010/main" val="12791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9497" y="4782066"/>
            <a:ext cx="1119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TRÊS HEBREUS NÃO SE QUEIMARAM NA FORNALHA DE FOGO ARDENTE.</a:t>
            </a:r>
          </a:p>
        </p:txBody>
      </p:sp>
    </p:spTree>
    <p:extLst>
      <p:ext uri="{BB962C8B-B14F-4D97-AF65-F5344CB8AC3E}">
        <p14:creationId xmlns:p14="http://schemas.microsoft.com/office/powerpoint/2010/main" val="3587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7305" y="4631902"/>
            <a:ext cx="1119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JOSÉ SE TORNOU O HOMEM MAIS 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IMPORTANTE DO EGITO.</a:t>
            </a:r>
          </a:p>
        </p:txBody>
      </p:sp>
    </p:spTree>
    <p:extLst>
      <p:ext uri="{BB962C8B-B14F-4D97-AF65-F5344CB8AC3E}">
        <p14:creationId xmlns:p14="http://schemas.microsoft.com/office/powerpoint/2010/main" val="40662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7304" y="4921094"/>
            <a:ext cx="1119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MOISÉS TIROU ÁGUA DA ROCHA.</a:t>
            </a:r>
          </a:p>
        </p:txBody>
      </p:sp>
    </p:spTree>
    <p:extLst>
      <p:ext uri="{BB962C8B-B14F-4D97-AF65-F5344CB8AC3E}">
        <p14:creationId xmlns:p14="http://schemas.microsoft.com/office/powerpoint/2010/main" val="8332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7304" y="4921094"/>
            <a:ext cx="1119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ELISEU RESSUSCITOU MORTOS.</a:t>
            </a:r>
          </a:p>
        </p:txBody>
      </p:sp>
    </p:spTree>
    <p:extLst>
      <p:ext uri="{BB962C8B-B14F-4D97-AF65-F5344CB8AC3E}">
        <p14:creationId xmlns:p14="http://schemas.microsoft.com/office/powerpoint/2010/main" val="18145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5539" y="1413063"/>
            <a:ext cx="6964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Pelo poder de Deus milhões de pessoas foram transformadas! Deus tem o seu poder a nossa disposição, e pode nos transformar. Não estamos sós. Deus está ao nosso lado.</a:t>
            </a:r>
          </a:p>
          <a:p>
            <a:pPr algn="ctr"/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03811" y="1517549"/>
            <a:ext cx="82602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 ateu estava em seu automóvel e ouvia um programa de rádio evangélico. Uma ouvinte ligou e falou das dificuldades que estava passando no aspecto financeiro. Pediu ajuda aos ouvintes e deixou um telefone no ar. O ateu resolveu provocar aquela senhora que confiava em Deus. Ligou e disse que iria lhe levar uma cesta básica. Arrumou alguns mantimentos </a:t>
            </a: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sua casa e...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74260" y="960449"/>
            <a:ext cx="98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MANDA, DEUS FALA. DEUS TEM PODER.</a:t>
            </a:r>
          </a:p>
        </p:txBody>
      </p:sp>
    </p:spTree>
    <p:extLst>
      <p:ext uri="{BB962C8B-B14F-4D97-AF65-F5344CB8AC3E}">
        <p14:creationId xmlns:p14="http://schemas.microsoft.com/office/powerpoint/2010/main" val="21182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88859" y="1116850"/>
            <a:ext cx="6890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...Foi até lá. Ao chegar a senhora o recebeu bem agradeceu, chamou os filhos e etc. Em meio aos agradecimentos o ateu lhe perguntou: a senhora não quer saber quem é quem esta lhe dando essa cesta. Ela lhe respondeu. Eu não. Não importa quem mandou, pois quando Deus manda até o diabo obedece.</a:t>
            </a:r>
          </a:p>
        </p:txBody>
      </p:sp>
    </p:spTree>
    <p:extLst>
      <p:ext uri="{BB962C8B-B14F-4D97-AF65-F5344CB8AC3E}">
        <p14:creationId xmlns:p14="http://schemas.microsoft.com/office/powerpoint/2010/main" val="37781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5251" y="1225378"/>
            <a:ext cx="73824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Xerxes, o poderoso rei dos persas, ante o qual todos tremiam, certa ocasião, levado pelo seu furor, acoitou o mar com um chicote. Ele construiu uma ponte entre a Europa e a Ásia para passar com o seu exército e um furacão destruiu completamente esta ponte. Xerxes então ordenou que dessem 300 açoites no mar dizendo: “Água, teu senhor te impõe este castigo porque o desrespeitaste!” </a:t>
            </a:r>
          </a:p>
        </p:txBody>
      </p:sp>
    </p:spTree>
    <p:extLst>
      <p:ext uri="{BB962C8B-B14F-4D97-AF65-F5344CB8AC3E}">
        <p14:creationId xmlns:p14="http://schemas.microsoft.com/office/powerpoint/2010/main" val="13743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4533" y="1098173"/>
            <a:ext cx="7382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claro que o mar continuou bramando como sempre, não aconteceu nada depois dos açoites. Por que não aconteceu nada? Porque o poderoso rei não tinha poder. Parece antagônico o uso de tais palavras, mas ilustra bem a verdade. Por mais poderes que um homem tenha, seu poder é limitado.</a:t>
            </a:r>
          </a:p>
          <a:p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Somente com a ordem de Jesus o mar se acalmou. A diferença esta que Jesus tem poder para controlar a natureza. Deus tem poder. </a:t>
            </a:r>
          </a:p>
        </p:txBody>
      </p:sp>
    </p:spTree>
    <p:extLst>
      <p:ext uri="{BB962C8B-B14F-4D97-AF65-F5344CB8AC3E}">
        <p14:creationId xmlns:p14="http://schemas.microsoft.com/office/powerpoint/2010/main" val="16521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751729" y="2494578"/>
            <a:ext cx="8093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“Os céus por sua palavra se fizeram, e, pelo sopro de sua boca, o exército deles. Pois ele falou, e tudo se fez; ele ordenou, e tudo passou a existir.”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3676" y="1150509"/>
            <a:ext cx="8469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PROVAS DO PODER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DEUS NA TUREZA: SALMO 33:6,9</a:t>
            </a:r>
          </a:p>
        </p:txBody>
      </p:sp>
    </p:spTree>
    <p:extLst>
      <p:ext uri="{BB962C8B-B14F-4D97-AF65-F5344CB8AC3E}">
        <p14:creationId xmlns:p14="http://schemas.microsoft.com/office/powerpoint/2010/main" val="302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63471" y="1028353"/>
            <a:ext cx="83895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mundo foi criado pela Palavra. O mundo é mantido pela palavra e o mundo terá sua consumação final também pela Palavra de Deus. O mesmo poder de Deus que atua no mundo é o poder a nossa disposição para produzir efeitos de propensões eternas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II Coríntios 5:17. É o poder de Deus que atua tornando-nos novas criaturas. Em Jesus somos completamente transformados e assim somos candidatos ao reino celestial.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poder de Deus é visto em toda a história.</a:t>
            </a:r>
          </a:p>
        </p:txBody>
      </p:sp>
    </p:spTree>
    <p:extLst>
      <p:ext uri="{BB962C8B-B14F-4D97-AF65-F5344CB8AC3E}">
        <p14:creationId xmlns:p14="http://schemas.microsoft.com/office/powerpoint/2010/main" val="8766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16306" y="1096990"/>
            <a:ext cx="91695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Existem na Bíblia exemplos do cuidado de Deus para com o seu povo. Muitos pensam que a maior necessidade do mundo é a de pão, mas a Bíblia nos garante de que nem só de pão viverá o homem, mas de toda a palavra que sai da boca de Deus (Deuteronômio 8:3). Essa é a maior necessidade do mundo hoje, viver o poder de Deus, e só poderemos viver tal poder se andarmos de acordo com a Palavra de Deus:</a:t>
            </a: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Salmo 119:11 e 19 – guardando no coração as Palavras de Deus e recebo forças para não pecar.</a:t>
            </a:r>
          </a:p>
        </p:txBody>
      </p:sp>
    </p:spTree>
    <p:extLst>
      <p:ext uri="{BB962C8B-B14F-4D97-AF65-F5344CB8AC3E}">
        <p14:creationId xmlns:p14="http://schemas.microsoft.com/office/powerpoint/2010/main" val="698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741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3</cp:revision>
  <dcterms:created xsi:type="dcterms:W3CDTF">2016-12-02T00:15:58Z</dcterms:created>
  <dcterms:modified xsi:type="dcterms:W3CDTF">2016-12-02T02:56:52Z</dcterms:modified>
  <cp:category>EVANGELISMO</cp:category>
</cp:coreProperties>
</file>