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68E4-6BC3-45FC-AF67-F69A5702B87C}" type="datetimeFigureOut">
              <a:rPr lang="pt-BR" smtClean="0"/>
              <a:t>04/12/2016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8902A-ACC5-424B-8F87-F6D251B882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22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768E4-6BC3-45FC-AF67-F69A5702B87C}" type="datetimeFigureOut">
              <a:rPr lang="pt-BR" smtClean="0"/>
              <a:t>04/12/2016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8902A-ACC5-424B-8F87-F6D251B882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85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44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4149" y="1382286"/>
            <a:ext cx="113390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criados, os seres humanos, Deus nos deu a intuição de sua existência e também de sua presença. Você nunca será completo enquanto não se render a Ele. Criados por Deus somente encontraremos a razão de nossa existência e do nosso existir quando voltarmos às mãos daquele que nos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fez. Contemplando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incertezas, dúvidas, injustiças a primeira impressão que temos é que Deus criou o homem e o abandonou a sua própria sorte. Esse era o pensamento que martelava Daniel no dia do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exílio. Um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pensamento que mais tarde assumiu um nome: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DEÍSMO. 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4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2263" y="2246419"/>
            <a:ext cx="113390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afastamento de Deus resulta em todas as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consequências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convivemos neste mundo desigual. Toda injustiça, maldade e tragédia dá-se ao fato de Deus ter se afastado dos seres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humanos. Uma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explicação ilógica. Por que então Deus criaria o mundo e os seres humanos? Simplesmente pelo fato de criar e depois abandonar? Creio que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não. Quem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perdeu na trajetória do universo? O homem ou Deus?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6493" y="1190093"/>
            <a:ext cx="113390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“O MUNDO ESTÁ DESSA FORMA 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PORQUE DEUS O ABANDONOU.”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7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47215" y="2205475"/>
            <a:ext cx="106975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melhor mudarmos a pergunta já que sabemos a resposta e colocarmos em uma conotação mais pessoa: Onde foi que você se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perdeu? Quando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Adão e Eva pecaram, Deus saiu em busca deles e perguntava: Onde está você Adão? Onde está você Eva? Hoje, Deus continua atrás dos seres humanos, olhando para você pergunta: Onde está você? Alguns ao ouvirem a pergunta e assustados com quem pergunta, escondem-se, fogem.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6493" y="1053616"/>
            <a:ext cx="113390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HISTÓRIA DA REDENÇÃO É: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BUSCA PERMANENTE DE DEUS PELO HOMEM. 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3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08227" y="1632269"/>
            <a:ext cx="71730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Adão e Eva pecaram, Deus saiu em busca deles e perguntava: Onde está você Adão? Onde está você Eva? Hoje, Deus continua atrás dos seres humanos, olhando para você pergunta: Onde está você? Alguns ao ouvirem a pergunta e assustados com quem pergunta, escondem-se, fogem.</a:t>
            </a:r>
          </a:p>
        </p:txBody>
      </p:sp>
    </p:spTree>
    <p:extLst>
      <p:ext uri="{BB962C8B-B14F-4D97-AF65-F5344CB8AC3E}">
        <p14:creationId xmlns:p14="http://schemas.microsoft.com/office/powerpoint/2010/main" val="21450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-13648" y="0"/>
            <a:ext cx="12205647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43952" y="990824"/>
            <a:ext cx="82102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fato é que os seres humanos sempre soltaram dos braços do Pai. O cristianismo não é o registro da busca que o homem faz de Deus. Ele é o fruto da revelação que Deus faz de si mesmo e de seus propósitos para o ser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humano. As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boas novas do evangelho nos dizem que é possível conhecer a Deus e o conhecimento não é algo apenas do intelecto, é algo que envolve o coração. É preciso ser sensível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voz do Espírito Santo.</a:t>
            </a:r>
          </a:p>
        </p:txBody>
      </p:sp>
    </p:spTree>
    <p:extLst>
      <p:ext uri="{BB962C8B-B14F-4D97-AF65-F5344CB8AC3E}">
        <p14:creationId xmlns:p14="http://schemas.microsoft.com/office/powerpoint/2010/main" val="24060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55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38400" y="2178180"/>
            <a:ext cx="107151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outras palavras, quando se estuda o universo percebe-se que há uma razão lógica para a sua existência. Nada existe por acaso. Tudo tem uma causa original. Poderia o mundo não existir, mas existe; por conseguinte, tem uma causa. A complexidade do corpo humano quando comparado a um simples relógio.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relógio não pode aparecer de uma explosão, mesmo sendo muito mais simples do que o corpo humano.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4403" y="1108207"/>
            <a:ext cx="79031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ARGUMENTO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COSMOLÓGICO 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ESTUDO DO UNIVERSO 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4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88809" y="2575651"/>
            <a:ext cx="76264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“Os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céus proclamam a glória de Deus, e o firmamento anuncia as obras das suas mãos. Vinde, adoremos e prostremo-nos; ajoelhemos diante do SENHOR, que nos criou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.”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12083" y="1370470"/>
            <a:ext cx="79031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ARGUMENTO TEOLÓGICO 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SALMO 19:1; 95:6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33664" y="1345667"/>
            <a:ext cx="71286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 se a consciência as vezes é formada ou deformada pela cultura da sociedade em que se vive, mas existe no fundo do coração humano o senso do certo e errado. Alguns adoram o Deus bíblico, outros imagens e ainda existem os que correm atrás de uma energia superior, ou até mesmo atrás de suas próprias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ideias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filosofias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Romanos 2:14-15.</a:t>
            </a:r>
          </a:p>
          <a:p>
            <a:pPr algn="r"/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46410" y="628267"/>
            <a:ext cx="7903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ARGUMENTO MORAL </a:t>
            </a:r>
          </a:p>
        </p:txBody>
      </p:sp>
    </p:spTree>
    <p:extLst>
      <p:ext uri="{BB962C8B-B14F-4D97-AF65-F5344CB8AC3E}">
        <p14:creationId xmlns:p14="http://schemas.microsoft.com/office/powerpoint/2010/main" val="38508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56244" y="1782395"/>
            <a:ext cx="71286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Bíblia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prova a existência de Deus mostrando sua atuação na história. Nada do que ocorre em nossos dias acontece por acaso. A história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nada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mais é do que o desenvolvimento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 profecia. Existe um debate </a:t>
            </a:r>
          </a:p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Somos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predestinados ou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existe </a:t>
            </a:r>
          </a:p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livre-arbítrio? 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86700" y="1032136"/>
            <a:ext cx="7903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ARGUMENTO DA PROFECIA BÍBLICA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4358796"/>
            <a:ext cx="4933664" cy="17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6130" y="1582340"/>
            <a:ext cx="71286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 sabe todas as coisas que acontecerão, mas o saber de Deus não é determinante. Deus não prescreveu sua vida antes de você nascer e tudo está escrito agora. Todos os seres humanos são convidados à salvação e isso exige uma resposta humana. Essa resposta humana é o exercício do livre-arbítrio.</a:t>
            </a:r>
          </a:p>
        </p:txBody>
      </p:sp>
    </p:spTree>
    <p:extLst>
      <p:ext uri="{BB962C8B-B14F-4D97-AF65-F5344CB8AC3E}">
        <p14:creationId xmlns:p14="http://schemas.microsoft.com/office/powerpoint/2010/main" val="14427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55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49170" y="782121"/>
            <a:ext cx="738116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Finalmente, a existência de Deus não depende de argumento lógico algum, mas é uma questão de fé. Foi através da fé que Daniel manteve-se confiante em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Deus. Deus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nunca abandona os seus filhos. Deus não precisa de argumentos para existir, nem que você acredite ou não. Ele é soberano, é eterno, no entanto, Ele se preocupa com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você. Ele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está com os braços abertos para abraçá-lo se você hoje tão somente permitir.</a:t>
            </a:r>
          </a:p>
          <a:p>
            <a:pPr algn="r"/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5039" y="2251063"/>
            <a:ext cx="8208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Junto com os vasos sagrados, junto com toda riqueza foram levados para Babilônia, Daniel e os seus três amigos: Ananias, Misael e </a:t>
            </a:r>
            <a:r>
              <a:rPr lang="pt-BR" sz="25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Azarias. O </a:t>
            </a:r>
            <a:r>
              <a:rPr lang="pt-BR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estava acontecendo era um cumprimento profético que Deus anunciara a </a:t>
            </a:r>
            <a:r>
              <a:rPr lang="pt-BR" sz="25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Ezequias</a:t>
            </a:r>
            <a:r>
              <a:rPr lang="pt-BR" sz="25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por ocasião de sua cura e não ter falado nada sobre Deus aos babilônicos que apareceram para saudá-lo pela cura. </a:t>
            </a:r>
          </a:p>
        </p:txBody>
      </p:sp>
    </p:spTree>
    <p:extLst>
      <p:ext uri="{BB962C8B-B14F-4D97-AF65-F5344CB8AC3E}">
        <p14:creationId xmlns:p14="http://schemas.microsoft.com/office/powerpoint/2010/main" val="38502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t="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3080" y="2493967"/>
            <a:ext cx="80727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cura fora anunciada no atraso da sombra do relógio de </a:t>
            </a:r>
            <a:r>
              <a:rPr lang="pt-BR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Acaz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Isaías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o profeta daquele tempo, voltou e anunciou ao rei o decreto do Senhor. Jeremias complementa afirmando que o período de cativeiro babilônico seria de 70 anos.</a:t>
            </a:r>
          </a:p>
        </p:txBody>
      </p:sp>
    </p:spTree>
    <p:extLst>
      <p:ext uri="{BB962C8B-B14F-4D97-AF65-F5344CB8AC3E}">
        <p14:creationId xmlns:p14="http://schemas.microsoft.com/office/powerpoint/2010/main" val="20490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9309" y="2316546"/>
            <a:ext cx="81340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e os seus três amigos são tirados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sua terra, sua família, seu povo, seus amigos e são levados para uma terra estranha. Um país com costumes diferentes, religião diferente e assim teriam que passar por uma grande adaptação.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período não seria curto.</a:t>
            </a:r>
          </a:p>
        </p:txBody>
      </p:sp>
    </p:spTree>
    <p:extLst>
      <p:ext uri="{BB962C8B-B14F-4D97-AF65-F5344CB8AC3E}">
        <p14:creationId xmlns:p14="http://schemas.microsoft.com/office/powerpoint/2010/main" val="32853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35221" y="777959"/>
            <a:ext cx="701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ALGUMAS PERGUNTAS MARTELAVAM A CABEÇA DE DANIEL: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35221" y="1889206"/>
            <a:ext cx="6756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ONDE ESTÁ DEUS? </a:t>
            </a:r>
            <a:endParaRPr lang="pt-BR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94015" y="3382847"/>
            <a:ext cx="7638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ONDE ESTÃO AS SUAS PROMESSAS? 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35221" y="2435972"/>
            <a:ext cx="67561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ONDE DEUS FICA QUANDO AS 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TRAGÉDIAS OCORREM?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34616" y="3955143"/>
            <a:ext cx="85573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 NÃO PODERIA TER IMPEDIDO O SOFRIMENTO DE PESSOAS INOCENTES? 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04483" y="4891741"/>
            <a:ext cx="7638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SERÁ QUE DEUS ESQUECEU DE NÓS? 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61814" y="436728"/>
            <a:ext cx="88073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 vida, ao nos depararmos com a dor e o sofrimento também formulamos muitas perguntas: Por que Senhor? Deus não poderia ter impedido o Tsunami?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poderia ter salvado a vida de muitas pessoas que foram dizimadas pelas tragédias? Por que Deus não salva as pessoas que morrem em enchentes, em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vendavais? Por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os seres humanos sofrem? No contexto de Daniel, encontramos um povo pagão, ímpio que não reconheciam o Deus único e verdadeiro, mas que tiveram vantagem sobre os servos de Deus.</a:t>
            </a:r>
          </a:p>
        </p:txBody>
      </p:sp>
    </p:spTree>
    <p:extLst>
      <p:ext uri="{BB962C8B-B14F-4D97-AF65-F5344CB8AC3E}">
        <p14:creationId xmlns:p14="http://schemas.microsoft.com/office/powerpoint/2010/main" val="68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4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25587" y="1004810"/>
            <a:ext cx="85344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mundo está aparentemente de cabeça para baixo. As coisas não são como deveriam ser.</a:t>
            </a:r>
          </a:p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que criancinhas inocentes morrem na guerra louca dos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adultos? Por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nascem crianças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defeituosas? Por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existem centenas que morrem de fome todos os dias, enquanto que se joga comida fora na casa de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outros? Que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 de Deus é esse? Pode alguém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acusar. Todas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perguntas que a humanidade formula significa que conhecemos muito pouco sobre Deus.</a:t>
            </a:r>
          </a:p>
        </p:txBody>
      </p:sp>
    </p:spTree>
    <p:extLst>
      <p:ext uri="{BB962C8B-B14F-4D97-AF65-F5344CB8AC3E}">
        <p14:creationId xmlns:p14="http://schemas.microsoft.com/office/powerpoint/2010/main" val="31840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 rotWithShape="1">
          <a:blip r:embed="rId2"/>
          <a:srcRect l="33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37982" y="909274"/>
            <a:ext cx="99537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Martinho Lutero, a humanidade entender a Deus por completo é como se toda água do mar coubesse dentro de um copo. A divindade, sua complexidade e todas as respostas não cabem dentro do ser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humano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35272" y="3065622"/>
            <a:ext cx="7756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CONTUDO, EXISTE UMA RESPOSTA: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TODAS AS DÚVIDAS, AS INCERTEZAS BEM COMO O VAZIO, ENTRE OUTROS SENTIMENTOS, SÃO A MAIOR 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EVIDENCIA DA EXISTÊNCIA DIVINA.</a:t>
            </a:r>
            <a:endParaRPr lang="pt-BR" sz="2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1266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9</cp:revision>
  <dcterms:created xsi:type="dcterms:W3CDTF">2016-12-04T16:00:49Z</dcterms:created>
  <dcterms:modified xsi:type="dcterms:W3CDTF">2016-12-04T17:33:39Z</dcterms:modified>
  <cp:category>EVANGELISMO</cp:category>
</cp:coreProperties>
</file>