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EDA4-F45B-4953-AFB6-01B7ADC22F9A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E8C-58E3-411B-8B2C-CB3C0DCB5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20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EDA4-F45B-4953-AFB6-01B7ADC22F9A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E8C-58E3-411B-8B2C-CB3C0DCB5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06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6362" y="912212"/>
            <a:ext cx="66778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que é arrependimento?</a:t>
            </a:r>
          </a:p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Arrependimento é sentir tristeza por algo feito associado com um ardente desejo de não voltar mais a fazer o que foi feito. Diferente de um outro sentimento que alguns pensam ser o arrependimento: remorso. Remorso é ter medo das consequências de algo que você fez. Exemplo: João e sua esposa Maria. Um dia João é visto com uma outra mulher por sua cunhada, irmã de Maria.</a:t>
            </a:r>
          </a:p>
        </p:txBody>
      </p:sp>
    </p:spTree>
    <p:extLst>
      <p:ext uri="{BB962C8B-B14F-4D97-AF65-F5344CB8AC3E}">
        <p14:creationId xmlns:p14="http://schemas.microsoft.com/office/powerpoint/2010/main" val="3271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2513" y="1370868"/>
            <a:ext cx="11646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remorso trás também sofrimento, causa dor. Mas é uma dor egoísta que provém do medo de receber as consequências que o pecado trás. Judas também sofreu quando traiu, mas sua dor não era por causa do sofrimento de Cristo. O caso de Pedro foi diferente. Pedro traiu, abandonou, foi covarde, fugiu e negou o seu Mestre.</a:t>
            </a:r>
          </a:p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 quando viu o rosto de Jesus, ouviu o galo cantando percebeu o quão pequeno era. Entendeu que o sofrimento de Jesus não vinha de dor física. </a:t>
            </a:r>
          </a:p>
        </p:txBody>
      </p:sp>
    </p:spTree>
    <p:extLst>
      <p:ext uri="{BB962C8B-B14F-4D97-AF65-F5344CB8AC3E}">
        <p14:creationId xmlns:p14="http://schemas.microsoft.com/office/powerpoint/2010/main" val="19851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89203" y="2010007"/>
            <a:ext cx="10240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Acreditar no amor de Deus e continuar mergulhado nas águas tormentosas do pecado é pura incoerência. O verdadeiro amor de Cristo faz o ser humano sentir nojo do pecado.</a:t>
            </a:r>
          </a:p>
        </p:txBody>
      </p:sp>
    </p:spTree>
    <p:extLst>
      <p:ext uri="{BB962C8B-B14F-4D97-AF65-F5344CB8AC3E}">
        <p14:creationId xmlns:p14="http://schemas.microsoft.com/office/powerpoint/2010/main" val="12111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49569" y="1929948"/>
            <a:ext cx="8892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que é o pecado contra </a:t>
            </a:r>
            <a:endParaRPr lang="pt-BR" sz="4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Espírito Santo?</a:t>
            </a:r>
          </a:p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que faz o Espírito Santo? </a:t>
            </a: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Mateus 12:31</a:t>
            </a:r>
          </a:p>
        </p:txBody>
      </p:sp>
    </p:spTree>
    <p:extLst>
      <p:ext uri="{BB962C8B-B14F-4D97-AF65-F5344CB8AC3E}">
        <p14:creationId xmlns:p14="http://schemas.microsoft.com/office/powerpoint/2010/main" val="267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19718" y="911774"/>
            <a:ext cx="88812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você racionalizar ou justificar sua conduta corre o perigo terrível de endurecer o coração. Da próxima vez que o Espírito Santo falar, você terá menos condições de responder positivamente, e, com o tempo, anulará completamente dentro de você a capacidade de responder aos seus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apelos. Assim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terá cometido o pecado contra o Espírito Santo. Ele continua falando, mas você não terá condições de ouvir a sua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voz. Nunca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aceitará que está errado e que precisa de perdão.</a:t>
            </a:r>
          </a:p>
        </p:txBody>
      </p:sp>
    </p:spTree>
    <p:extLst>
      <p:ext uri="{BB962C8B-B14F-4D97-AF65-F5344CB8AC3E}">
        <p14:creationId xmlns:p14="http://schemas.microsoft.com/office/powerpoint/2010/main" val="4251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2105" y="2039972"/>
            <a:ext cx="67893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existe  algo que não tem mais concerto é o passado, portanto caia aos pés da cruz e confesse os seus </a:t>
            </a:r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pecados. Não </a:t>
            </a:r>
            <a:r>
              <a:rPr lang="pt-BR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por causa da confissão e do arrependimento que Jesus decide perdoa-lo. O preço do seu perdão já foi pago.</a:t>
            </a:r>
          </a:p>
        </p:txBody>
      </p:sp>
    </p:spTree>
    <p:extLst>
      <p:ext uri="{BB962C8B-B14F-4D97-AF65-F5344CB8AC3E}">
        <p14:creationId xmlns:p14="http://schemas.microsoft.com/office/powerpoint/2010/main" val="41148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76800" y="1584250"/>
            <a:ext cx="70202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existe  algo que não tem mais concerto é o passado, portanto caia aos pés da cruz e confesse os seus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pecados. Não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por causa da confissão e do arrependimento que Jesus decide perdoa-lo. O preço do seu perdão já foi pago.</a:t>
            </a:r>
          </a:p>
        </p:txBody>
      </p:sp>
    </p:spTree>
    <p:extLst>
      <p:ext uri="{BB962C8B-B14F-4D97-AF65-F5344CB8AC3E}">
        <p14:creationId xmlns:p14="http://schemas.microsoft.com/office/powerpoint/2010/main" val="21269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61398" y="1203557"/>
            <a:ext cx="6859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culpa é tão perniciosa que é capaz de enlouquecer uma pessoa. A culpa faz com que você sinta que perdeu o direito a tudo o que é bom inclusive à vida. A culpa torna você um ser solitário, escondido dentro de seus próprios pesadelos e o torna incapaz de fazer amigos. O sentimento de culpa atormenta. Corrói os sonhos e a vida de quem passa por ele. </a:t>
            </a:r>
          </a:p>
        </p:txBody>
      </p:sp>
    </p:spTree>
    <p:extLst>
      <p:ext uri="{BB962C8B-B14F-4D97-AF65-F5344CB8AC3E}">
        <p14:creationId xmlns:p14="http://schemas.microsoft.com/office/powerpoint/2010/main" val="18167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2513" y="3783589"/>
            <a:ext cx="1164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Como podemos sobreviver a esse sentimento que vai matando aos poucos? Existe um remédio para toda e qualquer culpa.</a:t>
            </a:r>
          </a:p>
        </p:txBody>
      </p:sp>
    </p:spTree>
    <p:extLst>
      <p:ext uri="{BB962C8B-B14F-4D97-AF65-F5344CB8AC3E}">
        <p14:creationId xmlns:p14="http://schemas.microsoft.com/office/powerpoint/2010/main" val="26185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2513" y="3948986"/>
            <a:ext cx="11646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“Vinde, pois, e arrazoemos, diz o SENHOR; ainda que os vossos pecados sejam como a escarlata, eles se tornarão brancos como a neve; ainda que sejam vermelhos como o carmesim, se tornarão como a lã.”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Isaías 1:18</a:t>
            </a:r>
          </a:p>
        </p:txBody>
      </p:sp>
    </p:spTree>
    <p:extLst>
      <p:ext uri="{BB962C8B-B14F-4D97-AF65-F5344CB8AC3E}">
        <p14:creationId xmlns:p14="http://schemas.microsoft.com/office/powerpoint/2010/main" val="845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87927" y="916358"/>
            <a:ext cx="9713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importa hoje quão longe você foi na vida. Deus lhe oferece perdão. Não importa qual a profundidade que você desceu, lá você pode encontrar o perdão. Perdão para ter uma vida restaurada, perdão para Deus te olhar como se você jamais tivesse cometido alguma coisa. Deus pode restaurar a sua consciência e lhe dar a paz. Talvez hoje você se sinta como o pior ser humano que existe, há um Deus que pode transformar a sua vida.</a:t>
            </a:r>
          </a:p>
          <a:p>
            <a:pPr algn="r"/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cor escarlate significa a consciência culpada. A neve representa uma vida de paz e segurança, ou seja, a consciência purificada. </a:t>
            </a:r>
          </a:p>
        </p:txBody>
      </p:sp>
    </p:spTree>
    <p:extLst>
      <p:ext uri="{BB962C8B-B14F-4D97-AF65-F5344CB8AC3E}">
        <p14:creationId xmlns:p14="http://schemas.microsoft.com/office/powerpoint/2010/main" val="23018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22618" y="1028354"/>
            <a:ext cx="755669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 você parar para pensar na culpa em casos bíblicos perceberá que culpa por culpa a de Pedro talvez fosse maior que a de Judas. Pedro negou 3 vezes enquanto que Judas o entregou apenas 1 vez. A diferença está em Pedro ter tomado consciência de sua culpa e quando o galo cantou arrependeu-se. Sempre há um galo que canta em nossa existência! É a voz do Espírito Santo que aparece para lhe convencer do pecado. </a:t>
            </a:r>
          </a:p>
        </p:txBody>
      </p:sp>
    </p:spTree>
    <p:extLst>
      <p:ext uri="{BB962C8B-B14F-4D97-AF65-F5344CB8AC3E}">
        <p14:creationId xmlns:p14="http://schemas.microsoft.com/office/powerpoint/2010/main" val="17066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48146" y="2817973"/>
            <a:ext cx="109312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que é perdão? É necessário entendermos o significado do perdão. E para saber o que é perdão é necessário entendermos o que não é perdão. Perdão não é fazer de conta que nada aconteceu. Mas o perdão confirma a existência do pecado porque a pessoa que pede perdão admite que pecou e precisa de uma segunda oportunidade.</a:t>
            </a:r>
          </a:p>
        </p:txBody>
      </p:sp>
    </p:spTree>
    <p:extLst>
      <p:ext uri="{BB962C8B-B14F-4D97-AF65-F5344CB8AC3E}">
        <p14:creationId xmlns:p14="http://schemas.microsoft.com/office/powerpoint/2010/main" val="37090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94218" y="1138771"/>
            <a:ext cx="5999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perdão confirma a responsabilidade de quem errou, mas libera de punição. O pecado mostra que uma lei foi quebrada e uma punição foi requerida. Para ser perdoado é necessário passar pela experiência do arrependimento e essa foi a grande diferença entre Pedro e Judas.</a:t>
            </a:r>
          </a:p>
        </p:txBody>
      </p:sp>
    </p:spTree>
    <p:extLst>
      <p:ext uri="{BB962C8B-B14F-4D97-AF65-F5344CB8AC3E}">
        <p14:creationId xmlns:p14="http://schemas.microsoft.com/office/powerpoint/2010/main" val="22165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854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3</cp:revision>
  <dcterms:created xsi:type="dcterms:W3CDTF">2016-12-01T21:00:35Z</dcterms:created>
  <dcterms:modified xsi:type="dcterms:W3CDTF">2016-12-02T02:58:02Z</dcterms:modified>
  <cp:category>EVANGELISMO</cp:category>
</cp:coreProperties>
</file>