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56" r:id="rId4"/>
    <p:sldId id="257" r:id="rId5"/>
    <p:sldId id="281" r:id="rId6"/>
    <p:sldId id="282" r:id="rId7"/>
    <p:sldId id="260" r:id="rId8"/>
    <p:sldId id="261" r:id="rId9"/>
    <p:sldId id="262" r:id="rId10"/>
    <p:sldId id="271" r:id="rId11"/>
    <p:sldId id="278" r:id="rId12"/>
    <p:sldId id="265" r:id="rId13"/>
    <p:sldId id="272" r:id="rId14"/>
    <p:sldId id="283" r:id="rId15"/>
    <p:sldId id="267" r:id="rId16"/>
    <p:sldId id="279" r:id="rId17"/>
    <p:sldId id="268" r:id="rId18"/>
    <p:sldId id="284" r:id="rId19"/>
    <p:sldId id="285" r:id="rId20"/>
    <p:sldId id="274" r:id="rId21"/>
    <p:sldId id="269" r:id="rId22"/>
    <p:sldId id="276" r:id="rId23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204" autoAdjust="0"/>
  </p:normalViewPr>
  <p:slideViewPr>
    <p:cSldViewPr>
      <p:cViewPr varScale="1">
        <p:scale>
          <a:sx n="58" d="100"/>
          <a:sy n="58" d="100"/>
        </p:scale>
        <p:origin x="1520" y="5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9965D-D965-4A75-85F2-4761E220B146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5CD19-C4EA-46F4-AD9C-63260EA3F1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www.4tons.com.br</a:t>
            </a:r>
          </a:p>
          <a:p>
            <a:pPr algn="ctr"/>
            <a:r>
              <a:rPr lang="pt-BR" b="1" dirty="0" smtClean="0"/>
              <a:t>Pr. </a:t>
            </a:r>
            <a:r>
              <a:rPr lang="pt-BR" b="1" smtClean="0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5CD19-C4EA-46F4-AD9C-63260EA3F136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444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5CD19-C4EA-46F4-AD9C-63260EA3F136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E3D9E-C6C7-48F2-84A5-DE55C0A2A9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62B17-87F4-4889-A8E0-6F13955F50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59632" y="1849388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O CARÁTER DE JUDAS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043608" y="1201316"/>
            <a:ext cx="6984776" cy="648072"/>
            <a:chOff x="1043608" y="1489348"/>
            <a:chExt cx="6984776" cy="648072"/>
          </a:xfrm>
        </p:grpSpPr>
        <p:sp>
          <p:nvSpPr>
            <p:cNvPr id="7" name="Retângulo 6"/>
            <p:cNvSpPr/>
            <p:nvPr/>
          </p:nvSpPr>
          <p:spPr>
            <a:xfrm>
              <a:off x="104360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788436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043608" y="1489348"/>
              <a:ext cx="698477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" name="Grupo 9"/>
          <p:cNvGrpSpPr/>
          <p:nvPr/>
        </p:nvGrpSpPr>
        <p:grpSpPr>
          <a:xfrm rot="10800000">
            <a:off x="1043608" y="3289548"/>
            <a:ext cx="6984776" cy="648072"/>
            <a:chOff x="1043608" y="1489348"/>
            <a:chExt cx="6984776" cy="648072"/>
          </a:xfrm>
        </p:grpSpPr>
        <p:sp>
          <p:nvSpPr>
            <p:cNvPr id="11" name="Retângulo 10"/>
            <p:cNvSpPr/>
            <p:nvPr/>
          </p:nvSpPr>
          <p:spPr>
            <a:xfrm>
              <a:off x="104360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788436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043608" y="1489348"/>
              <a:ext cx="698477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323528" y="1842998"/>
            <a:ext cx="1656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II.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96136" y="697260"/>
            <a:ext cx="30963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Em praticamente todos os textos em que Judas é mencionado seu nome está associado a algo negativo.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265212"/>
            <a:ext cx="475252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DESONESTIDADE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6" y="913284"/>
            <a:ext cx="475252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AVAREZA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95936" y="1561356"/>
            <a:ext cx="475252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ESPIRITUALIDADE SUPERFICIAL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95936" y="2641476"/>
            <a:ext cx="475252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NEGLIGÊNCIA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95936" y="3289548"/>
            <a:ext cx="475252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FALSIDADE E TRAIÇÃO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95936" y="3937620"/>
            <a:ext cx="475252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CULPA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35696" y="1966109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LIÇÕES DA VIDA DE JUDAS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043608" y="1201316"/>
            <a:ext cx="6984776" cy="648072"/>
            <a:chOff x="1043608" y="1489348"/>
            <a:chExt cx="6984776" cy="648072"/>
          </a:xfrm>
        </p:grpSpPr>
        <p:sp>
          <p:nvSpPr>
            <p:cNvPr id="7" name="Retângulo 6"/>
            <p:cNvSpPr/>
            <p:nvPr/>
          </p:nvSpPr>
          <p:spPr>
            <a:xfrm>
              <a:off x="104360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788436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043608" y="1489348"/>
              <a:ext cx="698477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" name="Grupo 9"/>
          <p:cNvGrpSpPr/>
          <p:nvPr/>
        </p:nvGrpSpPr>
        <p:grpSpPr>
          <a:xfrm rot="10800000">
            <a:off x="1043608" y="3289548"/>
            <a:ext cx="6984776" cy="648072"/>
            <a:chOff x="1043608" y="1489348"/>
            <a:chExt cx="6984776" cy="648072"/>
          </a:xfrm>
        </p:grpSpPr>
        <p:sp>
          <p:nvSpPr>
            <p:cNvPr id="11" name="Retângulo 10"/>
            <p:cNvSpPr/>
            <p:nvPr/>
          </p:nvSpPr>
          <p:spPr>
            <a:xfrm>
              <a:off x="104360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788436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043608" y="1489348"/>
              <a:ext cx="698477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179512" y="1921396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III.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1849388"/>
            <a:ext cx="7128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vida de Judas, por contraste, oferece várias lições importantes para todos nós, vamos considerar pelo</a:t>
            </a:r>
          </a:p>
          <a:p>
            <a:pPr algn="ctr"/>
            <a:r>
              <a:rPr lang="pt-B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menos três delas:</a:t>
            </a:r>
            <a:endParaRPr lang="pt-BR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860032" y="1273324"/>
            <a:ext cx="4139952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 perigo mortal do pecado secreto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139952" y="1129308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15616" y="3160455"/>
            <a:ext cx="5760640" cy="20621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 associação com o que é espiritual não garante que nos tornaremos pessoas espirituais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23528" y="3433564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987824" y="769268"/>
            <a:ext cx="5760640" cy="20621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 sentimento de culpa pode ser mortal, porém, em Cristo podemos ser perdoados e libertos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195736" y="1560949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148064" y="1417340"/>
            <a:ext cx="3528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 graça divina que limpa nossos pecados e nos liberta da culpa está a nossa disposição.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5656" y="1777380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/>
              <a:t>“Vinde a mim, todos os que estais cansados e oprimidos, e Eu vos aliviarei.” (</a:t>
            </a:r>
            <a:r>
              <a:rPr lang="pt-BR" sz="3200" b="1" i="1" dirty="0" err="1" smtClean="0"/>
              <a:t>Mt</a:t>
            </a:r>
            <a:r>
              <a:rPr lang="pt-BR" sz="3200" b="1" i="1" dirty="0" smtClean="0"/>
              <a:t> 11:28).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3968" y="1201316"/>
            <a:ext cx="4608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 sentimento de culpa moderado pode até ser útil, desde que nos leve a avaliar e mudar nossas ações e conduta.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3968" y="1201316"/>
            <a:ext cx="4608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 sentimento exagerado de culpa contribui para a depressão. 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31640" y="1849388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QUEM ERA JUDAS?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043608" y="1201316"/>
            <a:ext cx="6984776" cy="648072"/>
            <a:chOff x="1043608" y="1489348"/>
            <a:chExt cx="6984776" cy="648072"/>
          </a:xfrm>
        </p:grpSpPr>
        <p:sp>
          <p:nvSpPr>
            <p:cNvPr id="6" name="Retângulo 5"/>
            <p:cNvSpPr/>
            <p:nvPr/>
          </p:nvSpPr>
          <p:spPr>
            <a:xfrm>
              <a:off x="104360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788436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1043608" y="1489348"/>
              <a:ext cx="698477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" name="Grupo 9"/>
          <p:cNvGrpSpPr/>
          <p:nvPr/>
        </p:nvGrpSpPr>
        <p:grpSpPr>
          <a:xfrm rot="10800000">
            <a:off x="1043608" y="3289548"/>
            <a:ext cx="6984776" cy="648072"/>
            <a:chOff x="1043608" y="1489348"/>
            <a:chExt cx="6984776" cy="648072"/>
          </a:xfrm>
        </p:grpSpPr>
        <p:sp>
          <p:nvSpPr>
            <p:cNvPr id="11" name="Retângulo 10"/>
            <p:cNvSpPr/>
            <p:nvPr/>
          </p:nvSpPr>
          <p:spPr>
            <a:xfrm>
              <a:off x="104360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788436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043608" y="1489348"/>
              <a:ext cx="698477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683568" y="1777380"/>
            <a:ext cx="10081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I.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913284"/>
            <a:ext cx="41044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Judas é incluído entre os doze apóstolos que foram escolhidos por Jesus para “estarem com Ele e para os enviar a pregar” </a:t>
            </a:r>
          </a:p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(Mc 3:14).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932040" y="553244"/>
            <a:ext cx="3816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 nome Judas é derivado de Judá, que significa “louvor” (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Gn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29:35). Era um nome muito popular na época e possuía uma conotação de heroísmo. 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00" y="697260"/>
            <a:ext cx="41764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Judas era um homem inteligente e de muita capacidade administrativa, tanto que foi escolhido como tesoureiro do círculo apostólico.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392385"/>
            <a:ext cx="748883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black"/>
                </a:solidFill>
              </a:rPr>
              <a:t>Era filho de Judá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99592" y="1400497"/>
            <a:ext cx="748883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black"/>
                </a:solidFill>
              </a:rPr>
              <a:t>Fazia parte do círculo apostólico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83568" y="123517"/>
            <a:ext cx="90281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</a:t>
            </a:r>
            <a:endParaRPr lang="pt-BR" sz="7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3568" y="1131629"/>
            <a:ext cx="90281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B</a:t>
            </a:r>
            <a:endParaRPr lang="pt-BR" sz="7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99592" y="2336601"/>
            <a:ext cx="748883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black"/>
                </a:solidFill>
              </a:rPr>
              <a:t>Tinha habilidades executivas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83568" y="2067733"/>
            <a:ext cx="90281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</a:t>
            </a:r>
            <a:endParaRPr lang="pt-BR" sz="7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99592" y="3272705"/>
            <a:ext cx="7488832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black"/>
                </a:solidFill>
              </a:rPr>
              <a:t>Teve o privilégio e a grande oportunidade de aprender aos pés do maior Mestre que já pisou neste mundo – Jesus.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83568" y="3003837"/>
            <a:ext cx="90281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</a:t>
            </a:r>
            <a:endParaRPr lang="pt-BR" sz="7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308</Words>
  <Application>Microsoft Office PowerPoint</Application>
  <PresentationFormat>Apresentação na tela (16:10)</PresentationFormat>
  <Paragraphs>41</Paragraphs>
  <Slides>20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Tema do Office</vt:lpstr>
      <vt:lpstr>1_Tema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Alana</dc:creator>
  <cp:lastModifiedBy>Pr. Marcelo Carvalho</cp:lastModifiedBy>
  <cp:revision>65</cp:revision>
  <dcterms:created xsi:type="dcterms:W3CDTF">2017-10-26T18:33:25Z</dcterms:created>
  <dcterms:modified xsi:type="dcterms:W3CDTF">2018-04-03T21:37:50Z</dcterms:modified>
</cp:coreProperties>
</file>