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257" r:id="rId4"/>
    <p:sldId id="286" r:id="rId5"/>
    <p:sldId id="260" r:id="rId6"/>
    <p:sldId id="261" r:id="rId7"/>
    <p:sldId id="271" r:id="rId8"/>
    <p:sldId id="287" r:id="rId9"/>
    <p:sldId id="288" r:id="rId10"/>
    <p:sldId id="289" r:id="rId11"/>
    <p:sldId id="290" r:id="rId12"/>
    <p:sldId id="265" r:id="rId13"/>
    <p:sldId id="272" r:id="rId14"/>
    <p:sldId id="291" r:id="rId15"/>
    <p:sldId id="292" r:id="rId16"/>
    <p:sldId id="293" r:id="rId17"/>
    <p:sldId id="267" r:id="rId18"/>
    <p:sldId id="279" r:id="rId19"/>
    <p:sldId id="274" r:id="rId20"/>
    <p:sldId id="294" r:id="rId21"/>
    <p:sldId id="295" r:id="rId22"/>
    <p:sldId id="296" r:id="rId23"/>
    <p:sldId id="276" r:id="rId2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885" autoAdjust="0"/>
  </p:normalViewPr>
  <p:slideViewPr>
    <p:cSldViewPr>
      <p:cViewPr varScale="1">
        <p:scale>
          <a:sx n="55" d="100"/>
          <a:sy n="55" d="100"/>
        </p:scale>
        <p:origin x="1600" y="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965D-D965-4A75-85F2-4761E220B146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5CD19-C4EA-46F4-AD9C-63260EA3F1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CD19-C4EA-46F4-AD9C-63260EA3F1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19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148934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Em quem ou em que você deposita a sua confiança?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184938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PEDRO NEGA A JESUS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23528" y="1842998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40922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Enquanto Jesus orava com uma angústia indescritível,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Ele pedira aos discípulos para que permanecessem em oração.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76926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Os discípulos não estavam cientes do momento em que viviam.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177738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“Não o conheço”.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205800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discípulo de Cristo que, em nossos dias, disfarça sua fé, temendo sofrer opróbrio, nega a seu Senhor tão enfaticamente quanto o fez Pedro na sala do tribunal.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5696" y="1966109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 OLHAR DE AMOR DE JESUS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19213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913284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“Então, voltando-se o Senhor, fixou os olhos em Pedro, e Pedro se lembrou da palavra do Senhor, como lhe dissera: Hoje, três vezes me negarás, antes de cantar o galo. Então, Pedro, saindo dali, chorou amargamente”.</a:t>
            </a:r>
          </a:p>
          <a:p>
            <a:pPr algn="ctr"/>
            <a:r>
              <a:rPr lang="pt-BR" sz="2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Lucas 22:61 e 62 </a:t>
            </a:r>
            <a:endParaRPr lang="pt-BR" sz="2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177738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Pedro acabara de usar juramentos e palavras vis para negar que conhecia Jesus.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6136" y="409228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 olhar de Jesus não havia ira ou condenação. Havia tristeza, compaixão e, acima de tudo, um profundo amor.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4088" y="769268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Pedro confiava demasiadamente em seu próprio coração. Amava a Jesus, mas queria ter o controle de sua vida.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84938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Somente Jesus é nossa esperança.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201316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incredulidade, basicamente, é a desconfiança em Jesus.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1417340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 APÓSTOLO PEDRO E UMA VIDA DE ALTOS E BAIXOS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6" name="Retângulo 5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83568" y="1777380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273324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história de Pedro é apaixonante. Ele não era um homem de meias-medidas. Era temperamental e exaltado.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697260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Pedro tinha muitos defeitos: era impetuoso, vaidoso, autoconfiante. Além disso, tinha pouca instrução; era um homem simples.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264147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Jesus viu nele um material precioso para Seu reino.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985292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Durante o processo de discipulado com Jesus, o apóstolo Pedro teve o privilégio de ouvir as parábolas diretamente dos lábios de Jesus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1489348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incredulidade é a incapacidade de crer, enquanto que crer é ter fé; e ter fé é confiar.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339</Words>
  <Application>Microsoft Office PowerPoint</Application>
  <PresentationFormat>Apresentação na tela (16:10)</PresentationFormat>
  <Paragraphs>27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Pr. Marcelo Carvalho</cp:lastModifiedBy>
  <cp:revision>82</cp:revision>
  <dcterms:created xsi:type="dcterms:W3CDTF">2017-10-26T18:33:25Z</dcterms:created>
  <dcterms:modified xsi:type="dcterms:W3CDTF">2018-04-03T21:37:37Z</dcterms:modified>
</cp:coreProperties>
</file>