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2"/>
  </p:notesMasterIdLst>
  <p:sldIdLst>
    <p:sldId id="256" r:id="rId3"/>
    <p:sldId id="257" r:id="rId4"/>
    <p:sldId id="286" r:id="rId5"/>
    <p:sldId id="260" r:id="rId6"/>
    <p:sldId id="261" r:id="rId7"/>
    <p:sldId id="297" r:id="rId8"/>
    <p:sldId id="298" r:id="rId9"/>
    <p:sldId id="299" r:id="rId10"/>
    <p:sldId id="265" r:id="rId11"/>
    <p:sldId id="272" r:id="rId12"/>
    <p:sldId id="291" r:id="rId13"/>
    <p:sldId id="267" r:id="rId14"/>
    <p:sldId id="274" r:id="rId15"/>
    <p:sldId id="279" r:id="rId16"/>
    <p:sldId id="300" r:id="rId17"/>
    <p:sldId id="294" r:id="rId18"/>
    <p:sldId id="295" r:id="rId19"/>
    <p:sldId id="296" r:id="rId20"/>
    <p:sldId id="276" r:id="rId21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398" autoAdjust="0"/>
  </p:normalViewPr>
  <p:slideViewPr>
    <p:cSldViewPr>
      <p:cViewPr varScale="1">
        <p:scale>
          <a:sx n="53" d="100"/>
          <a:sy n="53" d="100"/>
        </p:scale>
        <p:origin x="1660" y="3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9965D-D965-4A75-85F2-4761E220B146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5CD19-C4EA-46F4-AD9C-63260EA3F1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www.4tons.com.br</a:t>
            </a:r>
          </a:p>
          <a:p>
            <a:pPr algn="ctr"/>
            <a:r>
              <a:rPr lang="pt-BR" b="1" dirty="0" smtClean="0"/>
              <a:t>Pr. </a:t>
            </a:r>
            <a:r>
              <a:rPr lang="pt-BR" b="1" smtClean="0"/>
              <a:t>Marcelo Augusto de Carvalho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5CD19-C4EA-46F4-AD9C-63260EA3F136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581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E3D9E-C6C7-48F2-84A5-DE55C0A2A9C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62B17-87F4-4889-A8E0-6F13955F5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E3D9E-C6C7-48F2-84A5-DE55C0A2A9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62B17-87F4-4889-A8E0-6F13955F50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292080" y="769268"/>
            <a:ext cx="36724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Pilatos comoveu-se profundamente com a paciência e a resignação de Jesus. Ficou admirado e viu que não havia culpa alguma naquele homem.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55976" y="1057300"/>
            <a:ext cx="38884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Não basta admirá-Lo, temos que aceitar Jesus como Salvador e Senhor, ainda que muitos o rejeitem.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835696" y="1633364"/>
            <a:ext cx="554461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 ADVERTÊNCIA DA ESPOSA DE</a:t>
            </a:r>
          </a:p>
          <a:p>
            <a:pPr algn="ctr"/>
            <a:r>
              <a:rPr lang="pt-B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PILATOS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1043608" y="1201316"/>
            <a:ext cx="6984776" cy="648072"/>
            <a:chOff x="1043608" y="1489348"/>
            <a:chExt cx="6984776" cy="648072"/>
          </a:xfrm>
        </p:grpSpPr>
        <p:sp>
          <p:nvSpPr>
            <p:cNvPr id="7" name="Retângulo 6"/>
            <p:cNvSpPr/>
            <p:nvPr/>
          </p:nvSpPr>
          <p:spPr>
            <a:xfrm>
              <a:off x="104360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788436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1043608" y="1489348"/>
              <a:ext cx="6984776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0" name="Grupo 9"/>
          <p:cNvGrpSpPr/>
          <p:nvPr/>
        </p:nvGrpSpPr>
        <p:grpSpPr>
          <a:xfrm rot="10800000">
            <a:off x="1043608" y="3289548"/>
            <a:ext cx="6984776" cy="648072"/>
            <a:chOff x="1043608" y="1489348"/>
            <a:chExt cx="6984776" cy="648072"/>
          </a:xfrm>
        </p:grpSpPr>
        <p:sp>
          <p:nvSpPr>
            <p:cNvPr id="11" name="Retângulo 10"/>
            <p:cNvSpPr/>
            <p:nvPr/>
          </p:nvSpPr>
          <p:spPr>
            <a:xfrm>
              <a:off x="104360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788436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043608" y="1489348"/>
              <a:ext cx="6984776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179512" y="1921396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III.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04048" y="193204"/>
            <a:ext cx="38164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É interessante como Deus, na Sua misericórdia e amor pelos pecadores, sempre providencia meios de ensinar, exortar e aconselhar as pessoas quanto ao melhor caminho a seguir.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193204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Deus usa pessoas como Seu principal instrumento de proclamação do evangelho: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907704" y="1633364"/>
            <a:ext cx="6336704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Deus usou uma menina cativa para possibilitar cura a </a:t>
            </a:r>
            <a:r>
              <a:rPr lang="pt-BR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Naamã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2 Reis 5:2 e 3.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907704" y="2641476"/>
            <a:ext cx="6336704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Deus usou Ananias para consolidar a decisão de Paulo – Atos 9:10, 17 a 18.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907704" y="3649588"/>
            <a:ext cx="6336704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Deus usou Paulo para salvar a família do carcereiro – Atos 16:30 e 31.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67544" y="1417340"/>
            <a:ext cx="144016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67544" y="2425452"/>
            <a:ext cx="144016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67544" y="3478277"/>
            <a:ext cx="144016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07704" y="1921396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O FRACASSO</a:t>
            </a:r>
          </a:p>
          <a:p>
            <a:pPr algn="ctr"/>
            <a:r>
              <a:rPr lang="pt-B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DE PILATOS</a:t>
            </a:r>
          </a:p>
        </p:txBody>
      </p:sp>
      <p:grpSp>
        <p:nvGrpSpPr>
          <p:cNvPr id="2" name="Grupo 5"/>
          <p:cNvGrpSpPr/>
          <p:nvPr/>
        </p:nvGrpSpPr>
        <p:grpSpPr>
          <a:xfrm>
            <a:off x="1043608" y="1201316"/>
            <a:ext cx="6984776" cy="648072"/>
            <a:chOff x="1043608" y="1489348"/>
            <a:chExt cx="6984776" cy="648072"/>
          </a:xfrm>
        </p:grpSpPr>
        <p:sp>
          <p:nvSpPr>
            <p:cNvPr id="7" name="Retângulo 6"/>
            <p:cNvSpPr/>
            <p:nvPr/>
          </p:nvSpPr>
          <p:spPr>
            <a:xfrm>
              <a:off x="104360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788436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1043608" y="1489348"/>
              <a:ext cx="6984776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" name="Grupo 9"/>
          <p:cNvGrpSpPr/>
          <p:nvPr/>
        </p:nvGrpSpPr>
        <p:grpSpPr>
          <a:xfrm rot="10800000">
            <a:off x="1043608" y="3289548"/>
            <a:ext cx="6984776" cy="648072"/>
            <a:chOff x="1043608" y="1489348"/>
            <a:chExt cx="6984776" cy="648072"/>
          </a:xfrm>
        </p:grpSpPr>
        <p:sp>
          <p:nvSpPr>
            <p:cNvPr id="11" name="Retângulo 10"/>
            <p:cNvSpPr/>
            <p:nvPr/>
          </p:nvSpPr>
          <p:spPr>
            <a:xfrm>
              <a:off x="104360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788436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043608" y="1489348"/>
              <a:ext cx="6984776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179512" y="1921396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IV.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292080" y="409228"/>
            <a:ext cx="36724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Pilatos tinha nas mãos a decisão, chegou até a impressionar-se com Jesus, mas preferiu se posicionar em favor da vontade dos líderes religiosos e do povo.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80112" y="265212"/>
            <a:ext cx="32403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Hoje, somos poderosamente impressionados através do evangelho, da boa notícia que a Palavra de Deus nos traz sobre a salvação em Jesus.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3577580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Não permita que o medo de perder familiares, emprego, amigos ou qualquer outra coisa o impeça de ter um encontro com Jesus.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76056" y="481236"/>
            <a:ext cx="38164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Se devemos ser salvos e ter um lugar no reino de Deus, temos que aceitar o caminho de salvação que Deus nos oferece.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31640" y="1921396"/>
            <a:ext cx="662473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 OPORTUNIDADE</a:t>
            </a:r>
          </a:p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DE PILATOS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043608" y="1201316"/>
            <a:ext cx="6984776" cy="648072"/>
            <a:chOff x="1043608" y="1489348"/>
            <a:chExt cx="6984776" cy="648072"/>
          </a:xfrm>
        </p:grpSpPr>
        <p:sp>
          <p:nvSpPr>
            <p:cNvPr id="6" name="Retângulo 5"/>
            <p:cNvSpPr/>
            <p:nvPr/>
          </p:nvSpPr>
          <p:spPr>
            <a:xfrm>
              <a:off x="104360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788436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1043608" y="1489348"/>
              <a:ext cx="6984776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0" name="Grupo 9"/>
          <p:cNvGrpSpPr/>
          <p:nvPr/>
        </p:nvGrpSpPr>
        <p:grpSpPr>
          <a:xfrm rot="10800000">
            <a:off x="1043608" y="3289548"/>
            <a:ext cx="6984776" cy="648072"/>
            <a:chOff x="1043608" y="1489348"/>
            <a:chExt cx="6984776" cy="648072"/>
          </a:xfrm>
        </p:grpSpPr>
        <p:sp>
          <p:nvSpPr>
            <p:cNvPr id="11" name="Retângulo 10"/>
            <p:cNvSpPr/>
            <p:nvPr/>
          </p:nvSpPr>
          <p:spPr>
            <a:xfrm>
              <a:off x="104360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788436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043608" y="1489348"/>
              <a:ext cx="6984776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683568" y="1777380"/>
            <a:ext cx="10081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I.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39952" y="1273324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 Pilatos foi concedido o direito e a oportunidade não apenas de permanecer vivo, mas de conversar com Jesus.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39952" y="1489348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“Que é a verdade?” </a:t>
            </a:r>
          </a:p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João 18:38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292080" y="1057300"/>
            <a:ext cx="360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Antes da Sua prisão, falando a um público disposto a ouvi-Lo, O Salvador do mundo disse: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705372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“Eu sou o caminho, e a verdade e a vida; ninguém vem ao Pai senão por mim” </a:t>
            </a:r>
          </a:p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2800" b="1" dirty="0" err="1" smtClean="0">
                <a:latin typeface="Arial" pitchFamily="34" charset="0"/>
                <a:cs typeface="Arial" pitchFamily="34" charset="0"/>
              </a:rPr>
              <a:t>Jo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14:6).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187624" y="409228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“Santifica-os na verdade; a tua palavra é a verdade” (</a:t>
            </a:r>
            <a:r>
              <a:rPr lang="pt-BR" sz="2800" b="1" dirty="0" err="1" smtClean="0">
                <a:latin typeface="Arial" pitchFamily="34" charset="0"/>
                <a:cs typeface="Arial" pitchFamily="34" charset="0"/>
              </a:rPr>
              <a:t>Jo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17:17).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59632" y="1561356"/>
            <a:ext cx="6624736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 ADMIRAÇÃO DE PILATOS POR</a:t>
            </a:r>
          </a:p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JESUS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1043608" y="1201316"/>
            <a:ext cx="6984776" cy="648072"/>
            <a:chOff x="1043608" y="1489348"/>
            <a:chExt cx="6984776" cy="648072"/>
          </a:xfrm>
        </p:grpSpPr>
        <p:sp>
          <p:nvSpPr>
            <p:cNvPr id="7" name="Retângulo 6"/>
            <p:cNvSpPr/>
            <p:nvPr/>
          </p:nvSpPr>
          <p:spPr>
            <a:xfrm>
              <a:off x="104360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788436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1043608" y="1489348"/>
              <a:ext cx="6984776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0" name="Grupo 9"/>
          <p:cNvGrpSpPr/>
          <p:nvPr/>
        </p:nvGrpSpPr>
        <p:grpSpPr>
          <a:xfrm rot="10800000">
            <a:off x="1043608" y="3289548"/>
            <a:ext cx="6984776" cy="648072"/>
            <a:chOff x="1043608" y="1489348"/>
            <a:chExt cx="6984776" cy="648072"/>
          </a:xfrm>
        </p:grpSpPr>
        <p:sp>
          <p:nvSpPr>
            <p:cNvPr id="11" name="Retângulo 10"/>
            <p:cNvSpPr/>
            <p:nvPr/>
          </p:nvSpPr>
          <p:spPr>
            <a:xfrm>
              <a:off x="104360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788436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043608" y="1489348"/>
              <a:ext cx="6984776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323528" y="1842998"/>
            <a:ext cx="1656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II.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367</Words>
  <Application>Microsoft Office PowerPoint</Application>
  <PresentationFormat>Apresentação na tela (16:10)</PresentationFormat>
  <Paragraphs>36</Paragraphs>
  <Slides>19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Tema do Office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Alana</dc:creator>
  <cp:lastModifiedBy>Pr. Marcelo Carvalho</cp:lastModifiedBy>
  <cp:revision>89</cp:revision>
  <dcterms:created xsi:type="dcterms:W3CDTF">2017-10-26T18:33:25Z</dcterms:created>
  <dcterms:modified xsi:type="dcterms:W3CDTF">2018-04-03T21:37:23Z</dcterms:modified>
</cp:coreProperties>
</file>