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6" r:id="rId4"/>
    <p:sldId id="260" r:id="rId5"/>
    <p:sldId id="261" r:id="rId6"/>
    <p:sldId id="305" r:id="rId7"/>
    <p:sldId id="297" r:id="rId8"/>
    <p:sldId id="265" r:id="rId9"/>
    <p:sldId id="272" r:id="rId10"/>
    <p:sldId id="301" r:id="rId11"/>
    <p:sldId id="291" r:id="rId12"/>
    <p:sldId id="302" r:id="rId13"/>
    <p:sldId id="267" r:id="rId14"/>
    <p:sldId id="274" r:id="rId15"/>
    <p:sldId id="304" r:id="rId16"/>
    <p:sldId id="306" r:id="rId17"/>
    <p:sldId id="276" r:id="rId18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06" autoAdjust="0"/>
  </p:normalViewPr>
  <p:slideViewPr>
    <p:cSldViewPr>
      <p:cViewPr varScale="1">
        <p:scale>
          <a:sx n="60" d="100"/>
          <a:sy n="60" d="100"/>
        </p:scale>
        <p:origin x="1460" y="4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9965D-D965-4A75-85F2-4761E220B146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5CD19-C4EA-46F4-AD9C-63260EA3F1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5CD19-C4EA-46F4-AD9C-63260EA3F13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80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3D9E-C6C7-48F2-84A5-DE55C0A2A9C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2B17-87F4-4889-A8E0-6F13955F5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561356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Jesus morreu para extinguir o reino de Satanás.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769268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Jesus morreu para cumprir as profecias bíblicas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1561356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morte de Cristo nos mostrou que jamais alguém tão grande se fez tão pequeno para tornar os pequenos tão grandes.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35696" y="177738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LIBERTOS  DO</a:t>
            </a:r>
          </a:p>
          <a:p>
            <a:pPr algn="ctr"/>
            <a:r>
              <a:rPr lang="pt-B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PECADO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7" name="Retângulo 6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79512" y="192139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III.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409228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Na cena do calvário estava retratada toda a história da humanidade e na cruz do centro, um Deus-homem morria pelos nossos pecados revelando-se, de uma vez por todas, o Salvador da humanidade.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417340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“Unicamente o poder da cruz pode separar o homem da poderosa confederação do pecado” </a:t>
            </a:r>
          </a:p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(Filhos e Filhas de Deus,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MM 1956, 245).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057300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Aquela cruz era minha e era sua!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129308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“Já era quase a hora sexta, e, escurecendo-se o sol, houve trevas sobre toda a terra até à hora nona. E rasgou-se pelo meio o véu do santuário. Então, Jesus clamou em alta voz: Pai, nas tuas mãos entrego o meu espírito! E, dito isto, expirou” (</a:t>
            </a:r>
            <a:r>
              <a:rPr lang="pt-BR" sz="2800" b="1" i="1" dirty="0" err="1" smtClean="0">
                <a:latin typeface="Arial" pitchFamily="34" charset="0"/>
                <a:cs typeface="Arial" pitchFamily="34" charset="0"/>
              </a:rPr>
              <a:t>Lc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23:44-46).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179189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LIBERTOS PELO</a:t>
            </a:r>
          </a:p>
          <a:p>
            <a:pPr algn="ctr"/>
            <a:r>
              <a:rPr lang="pt-B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AMOR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6" name="Retângulo 5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83568" y="1777380"/>
            <a:ext cx="1008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337220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caminho da cruz, ele foi maltratado e açoitado. Aquela cena dramática foi marcada por agressão com chicotes de tiras de couro com pequenas bolas de ferro na ponta.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769268"/>
            <a:ext cx="3707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impacto da cruz sobre os primeiros cristãos foi tremendo. Ele não foi considerado simplesmente como um fato histórico, mas como algo transformador.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0072" y="265212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amor verdadeiro não se revela só com palavras, mas com atitudes. Deus foi além das declarações de amor quando o “Verbo se fez carne e habitou entre nós” (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1:14).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184938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LIBERTOS </a:t>
            </a:r>
          </a:p>
          <a:p>
            <a:pPr algn="ctr"/>
            <a:r>
              <a:rPr lang="pt-B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PELA MORTE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43608" y="1201316"/>
            <a:ext cx="6984776" cy="648072"/>
            <a:chOff x="1043608" y="1489348"/>
            <a:chExt cx="6984776" cy="648072"/>
          </a:xfrm>
        </p:grpSpPr>
        <p:sp>
          <p:nvSpPr>
            <p:cNvPr id="7" name="Retângulo 6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 rot="10800000">
            <a:off x="1043608" y="3289548"/>
            <a:ext cx="6984776" cy="648072"/>
            <a:chOff x="1043608" y="1489348"/>
            <a:chExt cx="6984776" cy="648072"/>
          </a:xfrm>
        </p:grpSpPr>
        <p:sp>
          <p:nvSpPr>
            <p:cNvPr id="11" name="Retângulo 10"/>
            <p:cNvSpPr/>
            <p:nvPr/>
          </p:nvSpPr>
          <p:spPr>
            <a:xfrm>
              <a:off x="104360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884368" y="1489348"/>
              <a:ext cx="14401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43608" y="1489348"/>
              <a:ext cx="69847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23528" y="1842998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1201316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Jesus morreu porque necessitávamos de um Salvador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298</Words>
  <Application>Microsoft Office PowerPoint</Application>
  <PresentationFormat>Apresentação na tela (16:10)</PresentationFormat>
  <Paragraphs>26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Pr. Marcelo Carvalho</cp:lastModifiedBy>
  <cp:revision>104</cp:revision>
  <dcterms:created xsi:type="dcterms:W3CDTF">2017-10-26T18:33:25Z</dcterms:created>
  <dcterms:modified xsi:type="dcterms:W3CDTF">2018-04-03T21:36:54Z</dcterms:modified>
</cp:coreProperties>
</file>