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nicio.png" descr="inici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5407" y="2478"/>
            <a:ext cx="24534814" cy="13800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t29.png" descr="t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680" y="-28250"/>
            <a:ext cx="24609906" cy="13843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t210.png" descr="t2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907" y="45144"/>
            <a:ext cx="24407814" cy="13729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t211.png" descr="t2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9057" y="24703"/>
            <a:ext cx="24496714" cy="13779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t212.png" descr="t2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922" y="4378"/>
            <a:ext cx="24522268" cy="13793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t213.png" descr="t2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55" y="-29171"/>
            <a:ext cx="24487720" cy="13774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t214.png" descr="t2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8107" y="-67866"/>
            <a:ext cx="24625300" cy="13851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t215.png" descr="t2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502" y="24907"/>
            <a:ext cx="24549270" cy="138089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t216.png" descr="t2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435" y="20191"/>
            <a:ext cx="24476870" cy="13768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217.png" descr="t2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897" y="-56952"/>
            <a:ext cx="24586492" cy="138299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t218.png" descr="t2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799" y="-37581"/>
            <a:ext cx="24656834" cy="138694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21.png" descr="t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415" y="-41858"/>
            <a:ext cx="24532830" cy="13799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t219.png" descr="t2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74" y="-19869"/>
            <a:ext cx="24390748" cy="13719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t220.png" descr="t2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4307" y="-98309"/>
            <a:ext cx="24561594" cy="13815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t22.png" descr="t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3783" y="-19840"/>
            <a:ext cx="24689498" cy="13887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t23.png" descr="t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68" y="-19844"/>
            <a:ext cx="2438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t24.png" descr="t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116" y="6599"/>
            <a:ext cx="24570177" cy="13820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t25.png" descr="t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6477" y="-17936"/>
            <a:ext cx="24634609" cy="13856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t26a.png" descr="t26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061" y="3588"/>
            <a:ext cx="24654195" cy="13867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t27.png" descr="t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6243" y="6027"/>
            <a:ext cx="24576486" cy="13824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t28.png" descr="t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361" y="-39514"/>
            <a:ext cx="24444722" cy="13750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>EVANGELISMO</dc:subject>
  <dc:creator>4TONS - Pr. Marcelo Augusto de Carvalho</dc:creator>
  <cp:keywords>www.4tons.com.br</cp:keywords>
  <dc:description>COMÉRCIO PROIBIDO. USO PESSOAL</dc:description>
  <cp:category>SEMANA DA ESPERANÇA-2018</cp:category>
</cp:coreProperties>
</file>