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1" baseline="0" cap="none" i="0" spc="0" strike="noStrike" sz="3000" u="none" kumimoji="0" normalizeH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 b="def" i="def"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 b="def" i="def"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17" name="Shape 1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/>
          <p:nvPr>
            <p:ph type="body" sz="quarter" idx="13"/>
          </p:nvPr>
        </p:nvSpPr>
        <p:spPr>
          <a:xfrm>
            <a:off x="2387600" y="8953500"/>
            <a:ext cx="19621500" cy="585521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i="1" sz="32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94" name="“Type a quote here.”"/>
          <p:cNvSpPr txBox="1"/>
          <p:nvPr>
            <p:ph type="body" sz="quarter" idx="14"/>
          </p:nvPr>
        </p:nvSpPr>
        <p:spPr>
          <a:xfrm>
            <a:off x="2387600" y="6076950"/>
            <a:ext cx="19621500" cy="8255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48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pPr/>
            <a:r>
              <a:t>“Type a quote here.” </a:t>
            </a:r>
          </a:p>
        </p:txBody>
      </p:sp>
      <p:sp>
        <p:nvSpPr>
          <p:cNvPr id="9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/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3125968" y="673100"/>
            <a:ext cx="18135601" cy="87376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/>
          <p:nvPr>
            <p:ph type="pic" sz="half" idx="13"/>
          </p:nvPr>
        </p:nvSpPr>
        <p:spPr>
          <a:xfrm>
            <a:off x="13165980" y="952500"/>
            <a:ext cx="9525001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/>
          <p:nvPr>
            <p:ph type="pic" sz="half" idx="13"/>
          </p:nvPr>
        </p:nvSpPr>
        <p:spPr>
          <a:xfrm>
            <a:off x="13169900" y="3149600"/>
            <a:ext cx="95250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/>
          <p:nvPr>
            <p:ph type="body" idx="1"/>
          </p:nvPr>
        </p:nvSpPr>
        <p:spPr>
          <a:xfrm>
            <a:off x="1689100" y="1778000"/>
            <a:ext cx="21005800" cy="101600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/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4" name="Image"/>
          <p:cNvSpPr/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5" name="Image"/>
          <p:cNvSpPr/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b="0" sz="240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1200" u="none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b="0" baseline="0" cap="none" i="0" spc="0" strike="noStrike" sz="5200" u="none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1" name="pt tema 3.001.jpeg" descr="pt tema 3.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7" name="pt tema 3.010.jpeg" descr="pt tema 3.0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1" name="pt tema 3.011.jpeg" descr="pt tema 3.0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5" name="pt tema 3.012.jpeg" descr="pt tema 3.01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69" name="pt tema 3.013.jpeg" descr="pt tema 3.01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3" name="pt tema 3.014.jpeg" descr="pt tema 3.01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7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77" name="pt tema 3.015.jpeg" descr="pt tema 3.01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1" name="pt tema 3.016.jpeg" descr="pt tema 3.01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5" name="pt tema 3.017.jpeg" descr="pt tema 3.01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8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89" name="pt tema 3.018.jpeg" descr="pt tema 3.01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3" name="pt tema 3.019.jpeg" descr="pt tema 3.01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5" name="pt tema 3.002.jpeg" descr="pt tema 3.00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9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97" name="pt tema 3.020.jpeg" descr="pt tema 3.02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2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29" name="pt tema 3.003.jpeg" descr="pt tema 3.00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3" name="pt tema 3.004.jpeg" descr="pt tema 3.00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36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37" name="pt tema 3.005.jpeg" descr="pt tema 3.00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0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1" name="pt tema 3.006.jpeg" descr="pt tema 3.00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4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5" name="pt tema 3.007.jpeg" descr="pt tema 3.00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8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49" name="pt tema 3.008.jpeg" descr="pt tema 3.00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Tit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Body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153" name="pt tema 3.009.jpeg" descr="pt tema 3.00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1" baseline="0" cap="none" i="0" spc="0" strike="noStrike" sz="30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subject>EVANGELISMO</dc:subject>
  <dc:creator>4TONS - Pr. Marcelo Augusto de Carvalho</dc:creator>
  <cp:keywords>www.4tons.com.br</cp:keywords>
  <dc:description>COMÉRCIO PROIBIDO. USO PESSOAL</dc:description>
  <cp:category>SEMANA DA ESPERANÇA-2018</cp:category>
</cp:coreProperties>
</file>