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1inicio.png" descr="1inici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636" y="-21631"/>
            <a:ext cx="24533272" cy="13799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48.png" descr="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425" y="-3969"/>
            <a:ext cx="24580850" cy="138267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49.png" descr="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6200" y="-2779"/>
            <a:ext cx="24536400" cy="13801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50.png" descr="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91" y="1713"/>
            <a:ext cx="24494551" cy="13778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51.png" descr="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32" y="-8335"/>
            <a:ext cx="2438400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52.png" descr="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249" y="-28377"/>
            <a:ext cx="24484893" cy="13772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53.png" descr="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64" y="-35124"/>
            <a:ext cx="24508883" cy="13786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54.png" descr="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536" y="-17661"/>
            <a:ext cx="24446794" cy="13751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55a.png" descr="55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2" y="-20120"/>
            <a:ext cx="24556648" cy="13813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56a.png" descr="56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0133" y="-103585"/>
            <a:ext cx="24752301" cy="13923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57.png" descr="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805" y="-12290"/>
            <a:ext cx="24518735" cy="13791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1t4-espiritu.png" descr="1t4-espiritu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2438400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58.png" descr="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536" y="-40110"/>
            <a:ext cx="24451072" cy="137537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59.png" descr="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704" y="-74365"/>
            <a:ext cx="24459408" cy="13758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60.png" descr="6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1793" y="-33933"/>
            <a:ext cx="24504654" cy="13783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61.png" descr="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68" y="-54893"/>
            <a:ext cx="24479120" cy="13769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41.png" descr="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275" y="25595"/>
            <a:ext cx="24466550" cy="13762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42.png" descr="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44" y="-24138"/>
            <a:ext cx="2438400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43.png" descr="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2438400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44.png" descr="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8195" y="-81841"/>
            <a:ext cx="24674990" cy="13879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45.png" descr="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31" y="13079"/>
            <a:ext cx="24384035" cy="137160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46a.png" descr="46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9" y="-39291"/>
            <a:ext cx="24523703" cy="13794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47a.png" descr="47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68" y="-122829"/>
            <a:ext cx="24534629" cy="13800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>EVANGELISMO</dc:subject>
  <dc:creator>4TONS - Pr. Marcelo Augusto de Carvalho</dc:creator>
  <cp:keywords>www.4tons.com.br</cp:keywords>
  <dc:description>COMÉRCIO PROIBIDO. USO PESSOAL</dc:description>
  <cp:category>SEMANA DA ESPERANÇA-2018</cp:category>
</cp:coreProperties>
</file>