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7" d="100"/>
          <a:sy n="27" d="100"/>
        </p:scale>
        <p:origin x="-126" y="-123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8537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nicio.png" descr="inici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3" y="-83609"/>
            <a:ext cx="24488540" cy="13774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68.png" descr="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743" y="-64294"/>
            <a:ext cx="24612601" cy="13844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69.png" descr="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408" y="689"/>
            <a:ext cx="24568687" cy="13819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70a.png" descr="70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51" y="12303"/>
            <a:ext cx="24340255" cy="13691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71.png" descr="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796" y="-9033"/>
            <a:ext cx="24627600" cy="13853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72.png" descr="7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315" y="-46302"/>
            <a:ext cx="24548630" cy="13808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73.png" descr="7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758" y="-83022"/>
            <a:ext cx="24555582" cy="13812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74.png" descr="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613" y="15519"/>
            <a:ext cx="24698250" cy="13892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75.png" descr="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2438400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76.png" descr="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788" y="-35881"/>
            <a:ext cx="24511576" cy="13787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77.png" descr="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85" y="-4565"/>
            <a:ext cx="24503944" cy="13783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6-a-lei.png" descr="t6-a-lei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086" y="-33236"/>
            <a:ext cx="24502172" cy="13782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78a.png" descr="78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527" y="-33933"/>
            <a:ext cx="24504651" cy="13783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61a.png" descr="61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65" y="-12873"/>
            <a:ext cx="24660180" cy="13871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62.png" descr="6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932" y="-59929"/>
            <a:ext cx="24482426" cy="13771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63.png" descr="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36" y="18851"/>
            <a:ext cx="2438399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64.png" descr="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336" y="-16496"/>
            <a:ext cx="24552672" cy="13810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65.png" descr="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960" y="-95497"/>
            <a:ext cx="24495920" cy="13778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66.png" descr="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65" y="10579"/>
            <a:ext cx="24529589" cy="137978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67a.png" descr="67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53" y="-35518"/>
            <a:ext cx="24605186" cy="13840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Personalizar</PresentationFormat>
  <Paragraphs>0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EVANGELISMO</dc:subject>
  <dc:creator>4TONS - Pr. Marcelo Augusto de Carvalho; DSA - Adriana Reis</dc:creator>
  <cp:keywords>www.4tons.com.br</cp:keywords>
  <dc:description>COMÉRCIO PROIBIDO. USO PESSOAL</dc:description>
  <cp:lastModifiedBy>DSA - Adriana Reis</cp:lastModifiedBy>
  <cp:revision>1</cp:revision>
  <dcterms:modified xsi:type="dcterms:W3CDTF">2018-10-26T11:45:40Z</dcterms:modified>
  <cp:category>SEMANA DA ESPERANÇA-2018</cp:category>
</cp:coreProperties>
</file>