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nicio.png" descr="inici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3441" y="-46936"/>
            <a:ext cx="24550882" cy="138098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78.png" descr="7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9333" y="-17661"/>
            <a:ext cx="24446797" cy="137513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79.png" descr="7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72" y="-8335"/>
            <a:ext cx="24413634" cy="137326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80.png" descr="8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9057" y="-9822"/>
            <a:ext cx="24522114" cy="13793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81a.png" descr="81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1594" y="-25445"/>
            <a:ext cx="24694878" cy="138908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82a.png" descr="82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7908" y="-55073"/>
            <a:ext cx="24579816" cy="13826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83.png" descr="8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390" y="-77391"/>
            <a:ext cx="24659168" cy="138707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84.png" descr="8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3260" y="-13587"/>
            <a:ext cx="24568669" cy="13819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85.png" descr="8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993" y="-23348"/>
            <a:ext cx="24631529" cy="138552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86a.png" descr="86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1997" y="-23549"/>
            <a:ext cx="24614250" cy="138455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87.png" descr="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9850" y="-154841"/>
            <a:ext cx="24633167" cy="138561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t7-restauracao.png" descr="t7-restauraca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3271" y="-46840"/>
            <a:ext cx="24550542" cy="138096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88a.png" descr="88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95" y="-31949"/>
            <a:ext cx="24497594" cy="137798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89.png" descr="8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7081" y="-57518"/>
            <a:ext cx="24652762" cy="138671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71.png" descr="7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06" y="11729"/>
            <a:ext cx="24456282" cy="137566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72.png" descr="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80" y="-14883"/>
            <a:ext cx="24436920" cy="137457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73.png" descr="7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4974" y="-7468"/>
            <a:ext cx="24667858" cy="138756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74.png" descr="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672" y="-6453"/>
            <a:ext cx="24512593" cy="13788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75a.png" descr="75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190" y="14645"/>
            <a:ext cx="24592562" cy="13833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76a.png" descr="76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680" y="-27255"/>
            <a:ext cx="24634948" cy="138571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77.png" descr="7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2309" y="-71424"/>
            <a:ext cx="24546960" cy="138076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subject>EVANGELISMO</dc:subject>
  <dc:creator>4TONS - Pr. Marcelo Augusto de Carvalho</dc:creator>
  <cp:keywords>www.4tons.com.br</cp:keywords>
  <dc:description>COMÉRCIO PROIBIDO. USO PESSOAL</dc:description>
  <cp:category>SEMANA DA ESPERANÇA-2018</cp:category>
</cp:coreProperties>
</file>