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6" autoAdjust="0"/>
    <p:restoredTop sz="94660"/>
  </p:normalViewPr>
  <p:slideViewPr>
    <p:cSldViewPr>
      <p:cViewPr varScale="1">
        <p:scale>
          <a:sx n="28" d="100"/>
          <a:sy n="28" d="100"/>
        </p:scale>
        <p:origin x="-90" y="-114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8421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nicio.png" descr="inici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6" y="-79262"/>
            <a:ext cx="24493515" cy="13777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7" name="19pt.png" descr="19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78168"/>
            <a:ext cx="24522966" cy="13794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1" name="20pt.png" descr="20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0" y="-10660"/>
            <a:ext cx="24583573" cy="13828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5" name="21pt.png" descr="21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-26638"/>
            <a:ext cx="24566822" cy="13818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9" name="22pt.png" descr="22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0" y="-101600"/>
            <a:ext cx="24564622" cy="1381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3" name="23pt.png" descr="23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400" y="-118975"/>
            <a:ext cx="24595510" cy="13834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24pt.png" descr="24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9" name="25pt.png" descr="25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8876" y="-78118"/>
            <a:ext cx="24661752" cy="13872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3" name="26pt.png" descr="26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-29140"/>
            <a:ext cx="24616425" cy="13846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7" name="27pt.png" descr="27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6749"/>
            <a:ext cx="24552624" cy="13810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28pt.png" descr="28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23150"/>
            <a:ext cx="24512621" cy="1378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1esa.png" descr="1es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8600" y="-31464"/>
            <a:ext cx="24645603" cy="13863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5" name="29pt.png" descr="29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50800"/>
            <a:ext cx="24564625" cy="1381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12pt.png" descr="12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9763"/>
            <a:ext cx="24637577" cy="138586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13pt.png" descr="13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0" y="-50800"/>
            <a:ext cx="24564624" cy="1381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14pt.png" descr="14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0" y="-50800"/>
            <a:ext cx="24564620" cy="1381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1" name="15pt.png" descr="15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5" name="16pt.png" descr="16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0" y="-57150"/>
            <a:ext cx="24485600" cy="13773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9" name="17pt.png" descr="17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0" y="-71595"/>
            <a:ext cx="24579013" cy="13825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3" name="18pt.png" descr="18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-1239"/>
            <a:ext cx="24657136" cy="13869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EVANGELISMO</dc:subject>
  <dc:creator>4TONS - Pr. Marcelo Augusto de Carvalho</dc:creator>
  <cp:keywords>www.4tons.com.br</cp:keywords>
  <dc:description>COMÉRCIO PROIBIDO. USO PESSOAL</dc:description>
  <cp:lastModifiedBy>DSA - Adriana Reis</cp:lastModifiedBy>
  <cp:revision>2</cp:revision>
  <dcterms:modified xsi:type="dcterms:W3CDTF">2018-10-29T20:06:36Z</dcterms:modified>
  <cp:category>SEMANA DA ESPERANÇA 2018</cp:category>
</cp:coreProperties>
</file>