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_pt inicio.png" descr="_pt inici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0" y="-101600"/>
            <a:ext cx="24564620" cy="1381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29joven-pt.png" descr="29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30joven-pt.png" descr="30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31joven-pt.png" descr="31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575" y="-36323"/>
            <a:ext cx="24513150" cy="13788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32joven-pt.png" descr="32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191" y="-42858"/>
            <a:ext cx="24536382" cy="13801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33joven-pt.png" descr="33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24384004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34joven-pt.png" descr="34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4472" y="-154110"/>
            <a:ext cx="24931944" cy="14024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35joven-pt.png" descr="35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915" y="-28077"/>
            <a:ext cx="24483830" cy="13772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36joven-pt.png" descr="36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3389" y="-46906"/>
            <a:ext cx="24550778" cy="13809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37joven-pt.png" descr="37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24384004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38joven-pt.png" descr="38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24383998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1joven-pt.png" descr="21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1274" y="-79467"/>
            <a:ext cx="24666548" cy="13874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39joven-pt.png" descr="39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40joven-pt.png" descr="40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24383998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41joven-pt.png" descr="41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42joven-pt.png" descr="42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1921" y="-29206"/>
            <a:ext cx="24487842" cy="13774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43joven-pt.png" descr="43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5389" y="-31157"/>
            <a:ext cx="24494778" cy="13778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22joven-pt.png" descr="22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23joven-pt.png" descr="23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5992" y="-70871"/>
            <a:ext cx="24635984" cy="13857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24joven-pt.png" descr="24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25joven-pt.png" descr="25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26joven-pt.png" descr="26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27joven-pt.png" descr="27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28joven-pt.png" descr="28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EVANGELISMO</dc:subject>
  <dc:creator>4TONS - Pr. Marcelo Augusto de Carvalho</dc:creator>
  <cp:keywords>www.4tons.com.br</cp:keywords>
  <dc:description>COMÉRCIO PROIBIDO. USO PESSOAL</dc:description>
  <cp:category>SEMANA DA ESPERANÇA 2018</cp:category>
</cp:coreProperties>
</file>