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_pt inicio.png" descr="_pt inici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061" y="-159634"/>
            <a:ext cx="24816122" cy="13959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39joven-pt.png" descr="39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1682" y="-34696"/>
            <a:ext cx="24507364" cy="13785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40joven-pt.png" descr="40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960" y="-68603"/>
            <a:ext cx="24627920" cy="13853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41joven-pt.png" descr="41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66" y="-37500"/>
            <a:ext cx="24517332" cy="1379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42joven-pt.png" descr="42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542" y="-30118"/>
            <a:ext cx="24491084" cy="13776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43joven-pt.png" descr="43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515" y="-25603"/>
            <a:ext cx="24475030" cy="13767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44joven-pt.png" descr="44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2438400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45joven-pt.png" descr="45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31joven-pt.png" descr="31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32joven-pt.png" descr="32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292" y="-40102"/>
            <a:ext cx="24526584" cy="1379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33joven-pt.png" descr="33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1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34joven-pt.png" descr="34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832" y="-26906"/>
            <a:ext cx="24479664" cy="137698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35joven-pt.png" descr="35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678" y="-28507"/>
            <a:ext cx="24485356" cy="13773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36joven-pt.png" descr="36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37joven-pt.png" descr="37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24384004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38joven-pt.png" descr="38joven-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0"/>
            <a:ext cx="24384002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EVANGELISMO</dc:subject>
  <dc:creator>4TONS - Pr. Marcelo Augusto de Carvalho</dc:creator>
  <cp:keywords>www.4tons.com.br</cp:keywords>
  <dc:description>COMÉRCIO PROIBIDO. USO PESSOAL</dc:description>
  <cp:category>SEMANA DA ESPERANÇA 2018</cp:category>
</cp:coreProperties>
</file>