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_pt inicio.png" descr="_pt inici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1795" y="-34760"/>
            <a:ext cx="24507590" cy="13785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49joven-pt.png" descr="49joven-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24383998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50joven-pt.png" descr="50joven-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51joven-pt.png" descr="51joven-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4944" y="-115281"/>
            <a:ext cx="24793888" cy="139465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52joven-pt.png" descr="52joven-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24383998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53joven-pt.png" descr="53joven-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4763" y="-36429"/>
            <a:ext cx="24513526" cy="137888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54joven-pt.png" descr="54joven-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3978" y="-80988"/>
            <a:ext cx="24671956" cy="13877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55joven-pt.png" descr="55joven-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0406" y="-39604"/>
            <a:ext cx="24524812" cy="13795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56joven-pt.png" descr="56joven-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040" y="-34898"/>
            <a:ext cx="24508080" cy="137857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57joven-pt.png" descr="57joven-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9405" y="-55916"/>
            <a:ext cx="24582810" cy="138278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58joven-pt.png" descr="58joven-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1937" y="-74215"/>
            <a:ext cx="24647874" cy="13864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41joven-pt.png" descr="41joven-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2187" y="-108106"/>
            <a:ext cx="24768374" cy="13932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59joven-pt.png" descr="59joven-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5192" y="-42296"/>
            <a:ext cx="24534384" cy="13800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60joven-pt.png" descr="60joven-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24383998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61joven-pt.png" descr="61joven-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6356" y="-48576"/>
            <a:ext cx="24556712" cy="138131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62joven-pt.png" descr="62joven-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3703" y="-30208"/>
            <a:ext cx="24491406" cy="137764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63joven-pt.png" descr="63joven-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7880" y="-26933"/>
            <a:ext cx="24479760" cy="13769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7" name="64joven-pt.png" descr="64joven-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42joven-pt.png" descr="42joven-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359" y="-71640"/>
            <a:ext cx="24638718" cy="138592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43joven-pt.png" descr="43joven-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1831" y="-91031"/>
            <a:ext cx="24707662" cy="13898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44joven-pt.png" descr="44joven-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45joven-pt.png" descr="45joven-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1631" y="-40293"/>
            <a:ext cx="24527262" cy="137965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46joven-pt.png" descr="46joven-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5930" y="-93336"/>
            <a:ext cx="24715860" cy="139026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47joven-pt.png" descr="47joven-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158" y="-45088"/>
            <a:ext cx="24544316" cy="13806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48joven-pt.png" descr="48joven-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subject>EVANGELISMO</dc:subject>
  <dc:creator>4TONS - Pr. Marcelo Augusto de Carvalho</dc:creator>
  <cp:keywords>www.4tons.com.br</cp:keywords>
  <dc:description>COMÉRCIO PROIBIDO. USO PESSOAL</dc:description>
  <cp:category>SEMANA DA ESPERANÇA 2018</cp:category>
</cp:coreProperties>
</file>