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_pt inicio.png" descr="_pt inici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24383998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7" name="59jovem.png" descr="59jove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3369" y="-75021"/>
            <a:ext cx="24650738" cy="138660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1" name="60jovem.png" descr="60jove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1102" y="-28745"/>
            <a:ext cx="24486204" cy="13773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5" name="61jovem.png" descr="61jove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1885" y="-40436"/>
            <a:ext cx="24527770" cy="137968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51jovem.png" descr="51jove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5720" y="-110093"/>
            <a:ext cx="24775440" cy="139361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52jovem.png" descr="52jove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1079" y="-34357"/>
            <a:ext cx="24506158" cy="137847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53jovem.png" descr="53jove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2282" y="-51909"/>
            <a:ext cx="24568564" cy="138198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54jovem.png" descr="54jove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0"/>
            <a:ext cx="24384002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55jovem.png" descr="55jove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4254" y="-36143"/>
            <a:ext cx="24512508" cy="137882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56jovem.png" descr="56jove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6093" y="-48428"/>
            <a:ext cx="24556186" cy="138128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57jovem.png" descr="57jove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9190" y="-27669"/>
            <a:ext cx="24482380" cy="13771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58jovem.png" descr="58jove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1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>EVANGELISMO</dc:subject>
  <dc:creator>4TONS - Pr. Marcelo Augusto de Carvalho</dc:creator>
  <cp:keywords>www.4tons.com.br</cp:keywords>
  <dc:description>COMÉRCIO PROIBIDO. USO PESSOAL</dc:description>
  <cp:category>SEMANA DA ESPERANÇA 2018</cp:category>
</cp:coreProperties>
</file>