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234" y="4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070376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_pt inicio.png" descr="_pt inici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198" y="-32174"/>
            <a:ext cx="24498396" cy="13780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69ajovem.png" descr="69ajove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1" name="70jovem.png" descr="70jove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8502" y="-94782"/>
            <a:ext cx="24721004" cy="139055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5" name="71jovem.png" descr="71jove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2438400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72jovem.png" descr="72jove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5056" y="-75969"/>
            <a:ext cx="24654112" cy="13867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3" name="73jovem.png" descr="73jove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5377" y="-115524"/>
            <a:ext cx="24794754" cy="13947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7" name="74jovem.png" descr="74jove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2350" y="-63197"/>
            <a:ext cx="24608700" cy="138423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1" name="75jovem.png" descr="75jove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24383998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5" name="76jovem.png" descr="76jove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77jovem.png" descr="77jove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4852" y="-137729"/>
            <a:ext cx="24873704" cy="139914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3" name="78jovem.png" descr="78jove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5" name="61jovem.png" descr="61jove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7712" y="-38088"/>
            <a:ext cx="24519424" cy="13792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7" name="79jovem.png" descr="79jove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24383998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62jovem.png" descr="62jove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3" name="63jovem.png" descr="63jove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235" y="-44008"/>
            <a:ext cx="24540470" cy="13804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7" name="64jovem.png" descr="64jove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24383998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1" name="65jovem.png" descr="65jove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263" y="-40648"/>
            <a:ext cx="24528526" cy="13797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66jovem.png" descr="66jove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1490" y="-79589"/>
            <a:ext cx="24666980" cy="13875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9" name="67jovem.png" descr="67jove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3638" y="-41421"/>
            <a:ext cx="24531276" cy="13798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3" name="68jovem.png" descr="68jove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6579" y="-93701"/>
            <a:ext cx="24717158" cy="13903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Personalizar</PresentationFormat>
  <Paragraphs>0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EVANGELISMO</dc:subject>
  <dc:creator>4TONS - Pr. Marcelo Augusto de Carvalho; DSA - Adriana Reis</dc:creator>
  <cp:keywords>www.4tons.com.br</cp:keywords>
  <dc:description>COMÉRCIO PROIBIDO. USO PESSOAL</dc:description>
  <cp:lastModifiedBy>DSA - Adriana Reis</cp:lastModifiedBy>
  <cp:revision>1</cp:revision>
  <dcterms:modified xsi:type="dcterms:W3CDTF">2018-11-01T12:30:50Z</dcterms:modified>
  <cp:category>SEMANA DA ESPERANÇA 2018</cp:category>
</cp:coreProperties>
</file>