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_pt inicio.png" descr="_pt inici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133" y="-67575"/>
            <a:ext cx="24624266" cy="1385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79.png" descr="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900" y="-109632"/>
            <a:ext cx="24773800" cy="1393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0" name="80.png" descr="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695" y="-69016"/>
            <a:ext cx="24629390" cy="13854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81.png" descr="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2438399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82.png" descr="8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78" y="-59557"/>
            <a:ext cx="24595756" cy="13835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83.png" descr="8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84.png" descr="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85.png" descr="8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564" y="-68380"/>
            <a:ext cx="24627128" cy="13852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71.png" descr="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170" y="-28220"/>
            <a:ext cx="24484340" cy="13772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72.png" descr="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19" y="-116786"/>
            <a:ext cx="24799238" cy="13949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73.png" descr="7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5172" y="-137910"/>
            <a:ext cx="24874344" cy="13991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74.png" descr="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065" y="-52349"/>
            <a:ext cx="24570130" cy="13820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75.png" descr="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430" y="-25555"/>
            <a:ext cx="24474860" cy="13767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6.png" descr="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281" y="-88470"/>
            <a:ext cx="24698562" cy="13892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77.png" descr="7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634" y="-54920"/>
            <a:ext cx="24579268" cy="13825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78.png" descr="7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436" y="-35120"/>
            <a:ext cx="24508872" cy="13786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EVANGELISMO</dc:subject>
  <dc:creator>4TONS - Pr. Marcelo Augusto de Carvalho</dc:creator>
  <cp:keywords>www.4tons.com.br</cp:keywords>
  <dc:description>COMÉRCIO PROIBIDO. USO PESSOAL</dc:description>
  <cp:category>SEMANA DA ESPERANÇA 2018</cp:category>
</cp:coreProperties>
</file>