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5"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6" r:id="rId11"/>
    <p:sldId id="267" r:id="rId12"/>
    <p:sldId id="270" r:id="rId13"/>
    <p:sldId id="274" r:id="rId14"/>
    <p:sldId id="275" r:id="rId15"/>
    <p:sldId id="276" r:id="rId16"/>
    <p:sldId id="277"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4" r:id="rId30"/>
    <p:sldId id="306" r:id="rId31"/>
    <p:sldId id="295" r:id="rId32"/>
    <p:sldId id="307" r:id="rId33"/>
    <p:sldId id="293" r:id="rId34"/>
    <p:sldId id="296" r:id="rId35"/>
    <p:sldId id="297" r:id="rId36"/>
    <p:sldId id="298" r:id="rId37"/>
    <p:sldId id="299" r:id="rId38"/>
    <p:sldId id="300" r:id="rId39"/>
    <p:sldId id="301" r:id="rId40"/>
    <p:sldId id="302" r:id="rId41"/>
    <p:sldId id="303" r:id="rId42"/>
    <p:sldId id="304" r:id="rId43"/>
    <p:sldId id="305" r:id="rId44"/>
    <p:sldId id="308" r:id="rId45"/>
  </p:sldIdLst>
  <p:sldSz cx="12192000" cy="6858000"/>
  <p:notesSz cx="6858000" cy="9144000"/>
  <p:embeddedFontLst>
    <p:embeddedFont>
      <p:font typeface="Century Gothic" panose="020B0502020202020204" pitchFamily="34" charset="0"/>
      <p:regular r:id="rId47"/>
      <p:bold r:id="rId48"/>
      <p:italic r:id="rId49"/>
      <p:boldItalic r:id="rId50"/>
    </p:embeddedFont>
    <p:embeddedFont>
      <p:font typeface="Franklin Gothic Demi" panose="020B0703020102020204" pitchFamily="34" charset="0"/>
      <p:regular r:id="rId51"/>
      <p:italic r:id="rId52"/>
    </p:embeddedFont>
    <p:embeddedFont>
      <p:font typeface="Calibri" panose="020F0502020204030204" pitchFamily="34" charset="0"/>
      <p:regular r:id="rId53"/>
      <p:bold r:id="rId54"/>
      <p:italic r:id="rId55"/>
      <p:boldItalic r:id="rId56"/>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3F5D"/>
    <a:srgbClr val="FF6600"/>
    <a:srgbClr val="133926"/>
    <a:srgbClr val="9A0000"/>
    <a:srgbClr val="000000"/>
    <a:srgbClr val="6DD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7" autoAdjust="0"/>
    <p:restoredTop sz="79150" autoAdjust="0"/>
  </p:normalViewPr>
  <p:slideViewPr>
    <p:cSldViewPr snapToGrid="0">
      <p:cViewPr varScale="1">
        <p:scale>
          <a:sx n="53" d="100"/>
          <a:sy n="53" d="100"/>
        </p:scale>
        <p:origin x="1236"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88B12-9F6D-49F9-9876-7D5243033F1D}" type="datetimeFigureOut">
              <a:rPr lang="pt-BR" smtClean="0"/>
              <a:t>19/03/2018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987B80-70F2-4E54-84C9-092A68A0A301}" type="slidenum">
              <a:rPr lang="pt-BR" smtClean="0"/>
              <a:t>‹nº›</a:t>
            </a:fld>
            <a:endParaRPr lang="pt-BR"/>
          </a:p>
        </p:txBody>
      </p:sp>
    </p:spTree>
    <p:extLst>
      <p:ext uri="{BB962C8B-B14F-4D97-AF65-F5344CB8AC3E}">
        <p14:creationId xmlns:p14="http://schemas.microsoft.com/office/powerpoint/2010/main" val="1809162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9</a:t>
            </a:fld>
            <a:endParaRPr lang="pt-BR"/>
          </a:p>
        </p:txBody>
      </p:sp>
    </p:spTree>
    <p:extLst>
      <p:ext uri="{BB962C8B-B14F-4D97-AF65-F5344CB8AC3E}">
        <p14:creationId xmlns:p14="http://schemas.microsoft.com/office/powerpoint/2010/main" val="2027901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Apenas estar ali já seria considerado uma honra. Ao lado da estátua subia o fumo negro de uma fornalha que estava lá para lembrar que a ordem do rei não era brincadeira. Quem estivesse disposto a não obedecer pagaria com a própria vida.</a:t>
            </a:r>
            <a:endParaRPr lang="pt-BR" dirty="0"/>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23</a:t>
            </a:fld>
            <a:endParaRPr lang="pt-BR"/>
          </a:p>
        </p:txBody>
      </p:sp>
    </p:spTree>
    <p:extLst>
      <p:ext uri="{BB962C8B-B14F-4D97-AF65-F5344CB8AC3E}">
        <p14:creationId xmlns:p14="http://schemas.microsoft.com/office/powerpoint/2010/main" val="1150957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Eles sabiam que não poderiam se curvar diante da gigantesca estátua sem o risco de quebrar um sagrado mandamento aprendido desde a infância: “Não farás para ti imagem de escultura, não te encurvarás a elas nem as servirás” (Ex. 20:4-5) eram as palavras que vinham a sua mente. E decidiram serem fiéis em qualquer circunstância.</a:t>
            </a:r>
          </a:p>
          <a:p>
            <a:r>
              <a:rPr lang="pt-BR" sz="1200" kern="1200" dirty="0">
                <a:solidFill>
                  <a:schemeClr val="tx1"/>
                </a:solidFill>
                <a:effectLst/>
                <a:latin typeface="+mn-lt"/>
                <a:ea typeface="+mn-ea"/>
                <a:cs typeface="+mn-cs"/>
              </a:rPr>
              <a:t>Quando a banda tocou todos se levantaram em respeito. A música soou alto e finalmente quando parou a multidão se inclinou reverentemente diante do ídolo de ouro maciço. Como era uma planície, não deve ter sido difícil perceber três jovens em pé em meio a todo o ajuntamento que se curvou.</a:t>
            </a:r>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24</a:t>
            </a:fld>
            <a:endParaRPr lang="pt-BR"/>
          </a:p>
        </p:txBody>
      </p:sp>
    </p:spTree>
    <p:extLst>
      <p:ext uri="{BB962C8B-B14F-4D97-AF65-F5344CB8AC3E}">
        <p14:creationId xmlns:p14="http://schemas.microsoft.com/office/powerpoint/2010/main" val="1539731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Mas os caldeus, que invejavam aqueles estrangeiros que já em outras oportunidades haviam lhes roubado a glória, perceberam ser este o momento oportuno para dar fim aos seus adversários. Imediatamente procuraram Nabucodonosor para informar que três jovens hebreus não haviam se curvado, mostrando desrespeito e rebeldia.</a:t>
            </a:r>
          </a:p>
          <a:p>
            <a:r>
              <a:rPr lang="pt-BR" sz="1200" kern="1200" dirty="0">
                <a:solidFill>
                  <a:schemeClr val="tx1"/>
                </a:solidFill>
                <a:effectLst/>
                <a:latin typeface="+mn-lt"/>
                <a:ea typeface="+mn-ea"/>
                <a:cs typeface="+mn-cs"/>
              </a:rPr>
              <a:t>Incontinenti foram </a:t>
            </a:r>
            <a:r>
              <a:rPr lang="pt-BR" sz="1200" kern="1200" dirty="0" err="1">
                <a:solidFill>
                  <a:schemeClr val="tx1"/>
                </a:solidFill>
                <a:effectLst/>
                <a:latin typeface="+mn-lt"/>
                <a:ea typeface="+mn-ea"/>
                <a:cs typeface="+mn-cs"/>
              </a:rPr>
              <a:t>Sadraque</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Mesaque</a:t>
            </a:r>
            <a:r>
              <a:rPr lang="pt-BR" sz="1200" kern="1200" dirty="0">
                <a:solidFill>
                  <a:schemeClr val="tx1"/>
                </a:solidFill>
                <a:effectLst/>
                <a:latin typeface="+mn-lt"/>
                <a:ea typeface="+mn-ea"/>
                <a:cs typeface="+mn-cs"/>
              </a:rPr>
              <a:t> e </a:t>
            </a:r>
            <a:r>
              <a:rPr lang="pt-BR" sz="1200" kern="1200" dirty="0" err="1">
                <a:solidFill>
                  <a:schemeClr val="tx1"/>
                </a:solidFill>
                <a:effectLst/>
                <a:latin typeface="+mn-lt"/>
                <a:ea typeface="+mn-ea"/>
                <a:cs typeface="+mn-cs"/>
              </a:rPr>
              <a:t>Abedenego</a:t>
            </a:r>
            <a:r>
              <a:rPr lang="pt-BR" sz="1200" kern="1200" dirty="0">
                <a:solidFill>
                  <a:schemeClr val="tx1"/>
                </a:solidFill>
                <a:effectLst/>
                <a:latin typeface="+mn-lt"/>
                <a:ea typeface="+mn-ea"/>
                <a:cs typeface="+mn-cs"/>
              </a:rPr>
              <a:t> trazidos a frente do déspota para dar explicações. O rei enfurecido questionou a razão deste ato de rebeldia e propôs-lhes uma chance mais, se após a música eles não se prostrassem diante do ídolo, seriam lançados na fornalha de fogo ardente. Para complementar sua ameaça Nabucodonosor disse que ali estava a fornalha, ele era o mais poderoso homem da terra e nenhum deus poderia livrá-los de suas mãos.</a:t>
            </a:r>
          </a:p>
          <a:p>
            <a:r>
              <a:rPr lang="pt-BR" sz="1200" kern="1200" dirty="0">
                <a:solidFill>
                  <a:schemeClr val="tx1"/>
                </a:solidFill>
                <a:effectLst/>
                <a:latin typeface="+mn-lt"/>
                <a:ea typeface="+mn-ea"/>
                <a:cs typeface="+mn-cs"/>
              </a:rPr>
              <a:t>Impassíveis os três rapazes educadamente responderam ao rei que neste caso não haveria necessidade de negociação. Eles não se curvariam diante da estátua-ídolo de Nabucodonosor. Também informaram ao rei que o seu Deus tinha poder para os livrar de suas mãos, mas se Deus não o fizesse, pereceriam, mas não se curvariam de maneira nenhuma.</a:t>
            </a:r>
          </a:p>
          <a:p>
            <a:r>
              <a:rPr lang="pt-BR" sz="1200" kern="1200" dirty="0">
                <a:solidFill>
                  <a:schemeClr val="tx1"/>
                </a:solidFill>
                <a:effectLst/>
                <a:latin typeface="+mn-lt"/>
                <a:ea typeface="+mn-ea"/>
                <a:cs typeface="+mn-cs"/>
              </a:rPr>
              <a:t>O poderoso monarca nunca havia sido desafiado desta maneira. Com ódio no olhar ordenou imediatamente que fossem jogados os três dentro da grande fornalha de fogo ardente.</a:t>
            </a:r>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25</a:t>
            </a:fld>
            <a:endParaRPr lang="pt-BR"/>
          </a:p>
        </p:txBody>
      </p:sp>
    </p:spTree>
    <p:extLst>
      <p:ext uri="{BB962C8B-B14F-4D97-AF65-F5344CB8AC3E}">
        <p14:creationId xmlns:p14="http://schemas.microsoft.com/office/powerpoint/2010/main" val="1078417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Eles não tinham certeza de que Deus os livraria das mãos de Nabucodonosor, mas ainda assim se propuseram a fazer o que acreditavam ser correto. Não temiam o dever mesmo em face da morte.</a:t>
            </a:r>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26</a:t>
            </a:fld>
            <a:endParaRPr lang="pt-BR"/>
          </a:p>
        </p:txBody>
      </p:sp>
    </p:spTree>
    <p:extLst>
      <p:ext uri="{BB962C8B-B14F-4D97-AF65-F5344CB8AC3E}">
        <p14:creationId xmlns:p14="http://schemas.microsoft.com/office/powerpoint/2010/main" val="547239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Muitos foram libertos e salvos por Deus como um testemunho de Seu poder. Mas outros milhares pereceram em fornalhas, cruzes, coliseus e estádios. Estes também foram testemunhas de Deus e Seu poder. As perseguições do Império Romano que sacrificaram milhares de cristãos serviram como semente para muitos outros milhares se entregassem ao Senhor Jesus Cristo.</a:t>
            </a:r>
          </a:p>
          <a:p>
            <a:r>
              <a:rPr lang="pt-BR" sz="1200" kern="1200" dirty="0">
                <a:solidFill>
                  <a:schemeClr val="tx1"/>
                </a:solidFill>
                <a:effectLst/>
                <a:latin typeface="+mn-lt"/>
                <a:ea typeface="+mn-ea"/>
                <a:cs typeface="+mn-cs"/>
              </a:rPr>
              <a:t>Como eles, nós também devemos permanecer fiéis ao dever mesmo que com perigo de morte.</a:t>
            </a:r>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27</a:t>
            </a:fld>
            <a:endParaRPr lang="pt-BR"/>
          </a:p>
        </p:txBody>
      </p:sp>
    </p:spTree>
    <p:extLst>
      <p:ext uri="{BB962C8B-B14F-4D97-AF65-F5344CB8AC3E}">
        <p14:creationId xmlns:p14="http://schemas.microsoft.com/office/powerpoint/2010/main" val="3490438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31</a:t>
            </a:fld>
            <a:endParaRPr lang="pt-BR"/>
          </a:p>
        </p:txBody>
      </p:sp>
    </p:spTree>
    <p:extLst>
      <p:ext uri="{BB962C8B-B14F-4D97-AF65-F5344CB8AC3E}">
        <p14:creationId xmlns:p14="http://schemas.microsoft.com/office/powerpoint/2010/main" val="740287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32</a:t>
            </a:fld>
            <a:endParaRPr lang="pt-BR"/>
          </a:p>
        </p:txBody>
      </p:sp>
    </p:spTree>
    <p:extLst>
      <p:ext uri="{BB962C8B-B14F-4D97-AF65-F5344CB8AC3E}">
        <p14:creationId xmlns:p14="http://schemas.microsoft.com/office/powerpoint/2010/main" val="2143581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tão forte era o calor que os soldados que levaram os jovens para a beira da fornalha morreram.</a:t>
            </a:r>
          </a:p>
          <a:p>
            <a:r>
              <a:rPr lang="pt-BR" sz="1200" kern="1200" dirty="0">
                <a:solidFill>
                  <a:schemeClr val="tx1"/>
                </a:solidFill>
                <a:effectLst/>
                <a:latin typeface="+mn-lt"/>
                <a:ea typeface="+mn-ea"/>
                <a:cs typeface="+mn-cs"/>
              </a:rPr>
              <a:t>Sem mais demora os três foram lançados com todas as suas vestimentas dentro do forno incandescente. Nabucodonosor não queria que nada restasse daqueles rebeldes hebreus. </a:t>
            </a:r>
          </a:p>
          <a:p>
            <a:endParaRPr lang="pt-BR" dirty="0"/>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33</a:t>
            </a:fld>
            <a:endParaRPr lang="pt-BR"/>
          </a:p>
        </p:txBody>
      </p:sp>
    </p:spTree>
    <p:extLst>
      <p:ext uri="{BB962C8B-B14F-4D97-AF65-F5344CB8AC3E}">
        <p14:creationId xmlns:p14="http://schemas.microsoft.com/office/powerpoint/2010/main" val="3961823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Tremendo e assustado exclamou: Não lançamos nós, dentro do fogo, três homens atados? Eu, porém, vejo quatro homens soltos, que andam passeando dentro do fogo, sem sofrer nenhum dano; e o aspecto do quarto é semelhante ao Filho de Deus. (Daniel 3:24-25). </a:t>
            </a:r>
          </a:p>
          <a:p>
            <a:r>
              <a:rPr lang="pt-BR" sz="1200" kern="1200" dirty="0">
                <a:solidFill>
                  <a:schemeClr val="tx1"/>
                </a:solidFill>
                <a:effectLst/>
                <a:latin typeface="+mn-lt"/>
                <a:ea typeface="+mn-ea"/>
                <a:cs typeface="+mn-cs"/>
              </a:rPr>
              <a:t>Passeando entre os três homens estava o próprio Cristo. Pessoalmente havia descido a fim de livrar seus fiéis servos da fúria do poderoso imperador. Admirado Nabucodonosor clamou: </a:t>
            </a:r>
            <a:r>
              <a:rPr lang="pt-BR" sz="1200" kern="1200" dirty="0" err="1">
                <a:solidFill>
                  <a:schemeClr val="tx1"/>
                </a:solidFill>
                <a:effectLst/>
                <a:latin typeface="+mn-lt"/>
                <a:ea typeface="+mn-ea"/>
                <a:cs typeface="+mn-cs"/>
              </a:rPr>
              <a:t>Sadraque</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Mesaque</a:t>
            </a:r>
            <a:r>
              <a:rPr lang="pt-BR" sz="1200" kern="1200" dirty="0">
                <a:solidFill>
                  <a:schemeClr val="tx1"/>
                </a:solidFill>
                <a:effectLst/>
                <a:latin typeface="+mn-lt"/>
                <a:ea typeface="+mn-ea"/>
                <a:cs typeface="+mn-cs"/>
              </a:rPr>
              <a:t> e </a:t>
            </a:r>
            <a:r>
              <a:rPr lang="pt-BR" sz="1200" kern="1200" dirty="0" err="1">
                <a:solidFill>
                  <a:schemeClr val="tx1"/>
                </a:solidFill>
                <a:effectLst/>
                <a:latin typeface="+mn-lt"/>
                <a:ea typeface="+mn-ea"/>
                <a:cs typeface="+mn-cs"/>
              </a:rPr>
              <a:t>Abedenego</a:t>
            </a:r>
            <a:r>
              <a:rPr lang="pt-BR" sz="1200" kern="1200" dirty="0">
                <a:solidFill>
                  <a:schemeClr val="tx1"/>
                </a:solidFill>
                <a:effectLst/>
                <a:latin typeface="+mn-lt"/>
                <a:ea typeface="+mn-ea"/>
                <a:cs typeface="+mn-cs"/>
              </a:rPr>
              <a:t>, servos do Deus Altíssimo, saí e vinde!</a:t>
            </a:r>
          </a:p>
          <a:p>
            <a:r>
              <a:rPr lang="pt-BR" sz="1200" kern="1200" dirty="0">
                <a:solidFill>
                  <a:schemeClr val="tx1"/>
                </a:solidFill>
                <a:effectLst/>
                <a:latin typeface="+mn-lt"/>
                <a:ea typeface="+mn-ea"/>
                <a:cs typeface="+mn-cs"/>
              </a:rPr>
              <a:t>Deixando a fornalha os três se apresentaram diante do rei. Nenhum apresentava qualquer sinal de queimado, nem suas roupas haviam chamuscado, sequer havia neles cheiro de queimado!</a:t>
            </a:r>
          </a:p>
          <a:p>
            <a:endParaRPr lang="pt-BR" dirty="0"/>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34</a:t>
            </a:fld>
            <a:endParaRPr lang="pt-BR"/>
          </a:p>
        </p:txBody>
      </p:sp>
    </p:spTree>
    <p:extLst>
      <p:ext uri="{BB962C8B-B14F-4D97-AF65-F5344CB8AC3E}">
        <p14:creationId xmlns:p14="http://schemas.microsoft.com/office/powerpoint/2010/main" val="2700157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O Deus Altíssimo havia sido vindicado pela poderosa fé daqueles três moços corajosos.</a:t>
            </a:r>
          </a:p>
          <a:p>
            <a:r>
              <a:rPr lang="pt-BR" sz="1200" kern="1200" dirty="0">
                <a:solidFill>
                  <a:schemeClr val="tx1"/>
                </a:solidFill>
                <a:effectLst/>
                <a:latin typeface="+mn-lt"/>
                <a:ea typeface="+mn-ea"/>
                <a:cs typeface="+mn-cs"/>
              </a:rPr>
              <a:t>Declarando sua própria fé o rei disse: Bendito seja o Deus de </a:t>
            </a:r>
            <a:r>
              <a:rPr lang="pt-BR" sz="1200" kern="1200" dirty="0" err="1">
                <a:solidFill>
                  <a:schemeClr val="tx1"/>
                </a:solidFill>
                <a:effectLst/>
                <a:latin typeface="+mn-lt"/>
                <a:ea typeface="+mn-ea"/>
                <a:cs typeface="+mn-cs"/>
              </a:rPr>
              <a:t>Sadraque</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Mesaque</a:t>
            </a:r>
            <a:r>
              <a:rPr lang="pt-BR" sz="1200" kern="1200" dirty="0">
                <a:solidFill>
                  <a:schemeClr val="tx1"/>
                </a:solidFill>
                <a:effectLst/>
                <a:latin typeface="+mn-lt"/>
                <a:ea typeface="+mn-ea"/>
                <a:cs typeface="+mn-cs"/>
              </a:rPr>
              <a:t> e </a:t>
            </a:r>
            <a:r>
              <a:rPr lang="pt-BR" sz="1200" kern="1200" dirty="0" err="1">
                <a:solidFill>
                  <a:schemeClr val="tx1"/>
                </a:solidFill>
                <a:effectLst/>
                <a:latin typeface="+mn-lt"/>
                <a:ea typeface="+mn-ea"/>
                <a:cs typeface="+mn-cs"/>
              </a:rPr>
              <a:t>Abednego</a:t>
            </a:r>
            <a:r>
              <a:rPr lang="pt-BR" sz="1200" kern="1200" dirty="0">
                <a:solidFill>
                  <a:schemeClr val="tx1"/>
                </a:solidFill>
                <a:effectLst/>
                <a:latin typeface="+mn-lt"/>
                <a:ea typeface="+mn-ea"/>
                <a:cs typeface="+mn-cs"/>
              </a:rPr>
              <a:t>, que enviou o seu anjo, e livrou os seus servos, que confiaram nele, pois violaram a palavra do rei, preferindo entregar os seus corpos, para que não servissem nem adorassem algum outro deus, senão o seu Deus. (Daniel 3:28)</a:t>
            </a:r>
          </a:p>
          <a:p>
            <a:endParaRPr lang="pt-BR" dirty="0"/>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35</a:t>
            </a:fld>
            <a:endParaRPr lang="pt-BR"/>
          </a:p>
        </p:txBody>
      </p:sp>
    </p:spTree>
    <p:extLst>
      <p:ext uri="{BB962C8B-B14F-4D97-AF65-F5344CB8AC3E}">
        <p14:creationId xmlns:p14="http://schemas.microsoft.com/office/powerpoint/2010/main" val="733878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Deve ter sido uma visão extraordinária para Daniel e seus três companheiros quando se aproximaram da cidade que fica em uma grande planície, o que permitia a vista da torre a dezenas de quilômetros de distância.</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effectLst/>
              </a:rPr>
              <a:t>Milhares de pessoas trabalhavam nos diversos setores dos templos da Babilônia e a casta mais poderosa da cidade era a dos sacerdotes.</a:t>
            </a:r>
            <a:endParaRPr lang="pt-BR" dirty="0"/>
          </a:p>
          <a:p>
            <a:endParaRPr lang="pt-BR" dirty="0"/>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10</a:t>
            </a:fld>
            <a:endParaRPr lang="pt-BR"/>
          </a:p>
        </p:txBody>
      </p:sp>
    </p:spTree>
    <p:extLst>
      <p:ext uri="{BB962C8B-B14F-4D97-AF65-F5344CB8AC3E}">
        <p14:creationId xmlns:p14="http://schemas.microsoft.com/office/powerpoint/2010/main" val="3640322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e deseja realizar as mesmas coisas que fez no passado para que isso possa ser verdade na nossa vida precisamos ter a mesma fé que tiveram os três amigos.</a:t>
            </a:r>
          </a:p>
          <a:p>
            <a:r>
              <a:rPr lang="pt-BR" sz="1200" kern="1200" dirty="0">
                <a:solidFill>
                  <a:schemeClr val="tx1"/>
                </a:solidFill>
                <a:effectLst/>
                <a:latin typeface="+mn-lt"/>
                <a:ea typeface="+mn-ea"/>
                <a:cs typeface="+mn-cs"/>
              </a:rPr>
              <a:t>Para não pecar em idolatria, eles não mediram as consequências e permaneceram fiéis até o fim. Deus não espera menos de nós hoje, curvar-se diante de estátuas de barro, de madeira ou qualquer outro material ainda é idolatria. Os Dez Mandamentos escritos pelo dedo de Deus não nos autorizam a praticar tais atos. “Que se abstenham das contaminações dos ídolos, da prostituição, do que é sufocado e do sangue.” (Atos 15:20) é o decreto apostólico.</a:t>
            </a:r>
          </a:p>
          <a:p>
            <a:endParaRPr lang="pt-BR" dirty="0"/>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36</a:t>
            </a:fld>
            <a:endParaRPr lang="pt-BR"/>
          </a:p>
        </p:txBody>
      </p:sp>
    </p:spTree>
    <p:extLst>
      <p:ext uri="{BB962C8B-B14F-4D97-AF65-F5344CB8AC3E}">
        <p14:creationId xmlns:p14="http://schemas.microsoft.com/office/powerpoint/2010/main" val="1755565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37</a:t>
            </a:fld>
            <a:endParaRPr lang="pt-BR"/>
          </a:p>
        </p:txBody>
      </p:sp>
    </p:spTree>
    <p:extLst>
      <p:ext uri="{BB962C8B-B14F-4D97-AF65-F5344CB8AC3E}">
        <p14:creationId xmlns:p14="http://schemas.microsoft.com/office/powerpoint/2010/main" val="4236944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Assim, diante de nenhuma imagem, ou estátua ou pintura nós devemos nos ajoelhar, adorar ou fazer pedidos e orações.</a:t>
            </a:r>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40</a:t>
            </a:fld>
            <a:endParaRPr lang="pt-BR"/>
          </a:p>
        </p:txBody>
      </p:sp>
    </p:spTree>
    <p:extLst>
      <p:ext uri="{BB962C8B-B14F-4D97-AF65-F5344CB8AC3E}">
        <p14:creationId xmlns:p14="http://schemas.microsoft.com/office/powerpoint/2010/main" val="2832789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Encerrada a festa, os árabes foram surpreendidos tentando roubar uma torneira do hotel. Eles estavam maravilhados com o aparelho que, no ponto de vista deles, era capaz de produzir água. Imagine como seria importante uma engenhosidade assim, no meio das areias secas da sua terra desértica! Foi necessário explicar para eles que a água vinha de um cano e de uma caixa d'água, para desfazer o mal-entendido. Deus olha para nós da mesma forma que olhamos para estes árabes da história. Ele diz: O ídolo é só um objeto. Ele não tem a vida que nele buscamos. Ele não tem poder, nem consciência, não nos pode ajudar. Devemos buscar a Deus diretamente, sem depender das imagens. Ele é a fonte de águas.</a:t>
            </a:r>
          </a:p>
          <a:p>
            <a:r>
              <a:rPr lang="pt-BR" sz="1200" kern="1200" dirty="0">
                <a:solidFill>
                  <a:schemeClr val="tx1"/>
                </a:solidFill>
                <a:effectLst/>
                <a:latin typeface="+mn-lt"/>
                <a:ea typeface="+mn-ea"/>
                <a:cs typeface="+mn-cs"/>
              </a:rPr>
              <a:t>(Boletim Dominical da IB-Memorial em Teresópolis, Nº 14 - 27/05/2001).</a:t>
            </a:r>
            <a:endParaRPr lang="pt-BR" dirty="0"/>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41</a:t>
            </a:fld>
            <a:endParaRPr lang="pt-BR"/>
          </a:p>
        </p:txBody>
      </p:sp>
    </p:spTree>
    <p:extLst>
      <p:ext uri="{BB962C8B-B14F-4D97-AF65-F5344CB8AC3E}">
        <p14:creationId xmlns:p14="http://schemas.microsoft.com/office/powerpoint/2010/main" val="2365377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Pode ser um time de futebol, um namoro, o amor ao dinheiro ou até coisas em si mesmas boas, como o trabalho ou o estudo. Tudo o que pode vir a frente de Deus é um ídolo em nosso coração.</a:t>
            </a:r>
            <a:endParaRPr lang="pt-BR" dirty="0"/>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42</a:t>
            </a:fld>
            <a:endParaRPr lang="pt-BR"/>
          </a:p>
        </p:txBody>
      </p:sp>
    </p:spTree>
    <p:extLst>
      <p:ext uri="{BB962C8B-B14F-4D97-AF65-F5344CB8AC3E}">
        <p14:creationId xmlns:p14="http://schemas.microsoft.com/office/powerpoint/2010/main" val="1911147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Quantos estão dispostos a aceitar suas reivindicações e receber suas bênçãos?</a:t>
            </a:r>
            <a:endParaRPr lang="pt-BR" dirty="0"/>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43</a:t>
            </a:fld>
            <a:endParaRPr lang="pt-BR"/>
          </a:p>
        </p:txBody>
      </p:sp>
    </p:spTree>
    <p:extLst>
      <p:ext uri="{BB962C8B-B14F-4D97-AF65-F5344CB8AC3E}">
        <p14:creationId xmlns:p14="http://schemas.microsoft.com/office/powerpoint/2010/main" val="3678351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effectLst/>
              </a:rPr>
              <a:t>O calendário religioso estava repleto de festas mensais e algumas anuais onde até do próprio rei era exigida a presença.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a:p>
            <a:endParaRPr lang="pt-BR" dirty="0"/>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11</a:t>
            </a:fld>
            <a:endParaRPr lang="pt-BR"/>
          </a:p>
        </p:txBody>
      </p:sp>
    </p:spTree>
    <p:extLst>
      <p:ext uri="{BB962C8B-B14F-4D97-AF65-F5344CB8AC3E}">
        <p14:creationId xmlns:p14="http://schemas.microsoft.com/office/powerpoint/2010/main" val="2727490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effectLst/>
              </a:rPr>
              <a:t>Desde a rebelião de </a:t>
            </a:r>
            <a:r>
              <a:rPr lang="pt-BR" dirty="0" err="1">
                <a:effectLst/>
              </a:rPr>
              <a:t>Ninrode</a:t>
            </a:r>
            <a:r>
              <a:rPr lang="pt-BR" dirty="0">
                <a:effectLst/>
              </a:rPr>
              <a:t>, construtor da tore de Babel e considerado seu fundador.</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effectLst/>
              </a:rPr>
              <a:t>Ali a rebelião a Deus teve início no Novo Mundo pós-Dilúvio.</a:t>
            </a:r>
            <a:endParaRPr lang="pt-BR"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effectLst/>
              </a:rPr>
              <a:t>Alguns historiadores entendem que </a:t>
            </a:r>
            <a:r>
              <a:rPr lang="pt-BR" dirty="0" err="1">
                <a:effectLst/>
              </a:rPr>
              <a:t>Ninrode</a:t>
            </a:r>
            <a:r>
              <a:rPr lang="pt-BR" dirty="0">
                <a:effectLst/>
              </a:rPr>
              <a:t> e sua esposa tornaram-se símbolos de todas divindades com consortes do mundo antigo.</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effectLst/>
              </a:rPr>
              <a:t>Enfim, Babilônia era a sede da religião de Babel, de rebeldia e idolatria.</a:t>
            </a:r>
            <a:endParaRPr lang="pt-BR" dirty="0"/>
          </a:p>
          <a:p>
            <a:endParaRPr lang="pt-BR" dirty="0"/>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12</a:t>
            </a:fld>
            <a:endParaRPr lang="pt-BR"/>
          </a:p>
        </p:txBody>
      </p:sp>
    </p:spTree>
    <p:extLst>
      <p:ext uri="{BB962C8B-B14F-4D97-AF65-F5344CB8AC3E}">
        <p14:creationId xmlns:p14="http://schemas.microsoft.com/office/powerpoint/2010/main" val="2206569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effectLst/>
              </a:rPr>
              <a:t>A interpretação de que ele era a cabeça de ouro, no entanto, havia mexido com seu orgulho. </a:t>
            </a:r>
            <a:r>
              <a:rPr lang="pt-BR" sz="1200" kern="1200" dirty="0">
                <a:solidFill>
                  <a:schemeClr val="tx1"/>
                </a:solidFill>
                <a:effectLst/>
                <a:latin typeface="+mn-lt"/>
                <a:ea typeface="+mn-ea"/>
                <a:cs typeface="+mn-cs"/>
              </a:rPr>
              <a:t>Aproveitando a arrogância natural do monarca, seus conselheiros lhe sugeriram que construísse a estátua de seu sonho. O rei acatou a ideia, mas decidiu faze-la toda de ouro como um símbolo da Babilônia, que ele pensava seria eterna.</a:t>
            </a:r>
            <a:endParaRPr lang="pt-BR" dirty="0"/>
          </a:p>
          <a:p>
            <a:endParaRPr lang="pt-BR" dirty="0"/>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16</a:t>
            </a:fld>
            <a:endParaRPr lang="pt-BR"/>
          </a:p>
        </p:txBody>
      </p:sp>
    </p:spTree>
    <p:extLst>
      <p:ext uri="{BB962C8B-B14F-4D97-AF65-F5344CB8AC3E}">
        <p14:creationId xmlns:p14="http://schemas.microsoft.com/office/powerpoint/2010/main" val="3103957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Os babilônios tinham uma extensa numerologia, onde cada deus era representado por um número. 60 era o número do seu deus líder Anu. Anu era o deus que havia dado o trono a </a:t>
            </a:r>
            <a:r>
              <a:rPr lang="pt-BR" sz="1200" kern="1200" dirty="0" err="1">
                <a:solidFill>
                  <a:schemeClr val="tx1"/>
                </a:solidFill>
                <a:effectLst/>
                <a:latin typeface="+mn-lt"/>
                <a:ea typeface="+mn-ea"/>
                <a:cs typeface="+mn-cs"/>
              </a:rPr>
              <a:t>Marduk</a:t>
            </a:r>
            <a:r>
              <a:rPr lang="pt-BR" sz="1200" kern="1200" dirty="0">
                <a:solidFill>
                  <a:schemeClr val="tx1"/>
                </a:solidFill>
                <a:effectLst/>
                <a:latin typeface="+mn-lt"/>
                <a:ea typeface="+mn-ea"/>
                <a:cs typeface="+mn-cs"/>
              </a:rPr>
              <a:t> na mitologia suméria.  Já o 6 representava o menor dos deuses. Logo, a estatua de ouro era a idolatria completa da Babilônia representada em um único objeto. </a:t>
            </a:r>
          </a:p>
          <a:p>
            <a:endParaRPr lang="pt-BR" dirty="0"/>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17</a:t>
            </a:fld>
            <a:endParaRPr lang="pt-BR"/>
          </a:p>
        </p:txBody>
      </p:sp>
    </p:spTree>
    <p:extLst>
      <p:ext uri="{BB962C8B-B14F-4D97-AF65-F5344CB8AC3E}">
        <p14:creationId xmlns:p14="http://schemas.microsoft.com/office/powerpoint/2010/main" val="1191295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A festa deveria contar com bastante música e seriam convidados todos os líderes do grande império. O intento do rei era estabelecer e confirmar a lealdade de todo o império diante da estátua que representava seu poder, seu reino, sua glória e majestade. Ninguém deveria ficar de fora deste grande evento e todos deveriam mostrar lealdade. No dia marcado estavam lá toda a alta casta do império. Governadores, ministros, prefeitos e tesoureiros de todas as partes do mundo reunidos para louvar a grande estátua de Nabucodonosor. Os arautos então proclamaram as regras: a orquestra/banda iria tocar seus acordes, e quando parasse, todos, sem exceção deveriam se ajoelhar em sinal de respeito e adoração diante da magnífica escultura.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18</a:t>
            </a:fld>
            <a:endParaRPr lang="pt-BR"/>
          </a:p>
        </p:txBody>
      </p:sp>
    </p:spTree>
    <p:extLst>
      <p:ext uri="{BB962C8B-B14F-4D97-AF65-F5344CB8AC3E}">
        <p14:creationId xmlns:p14="http://schemas.microsoft.com/office/powerpoint/2010/main" val="276337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somente para buscar prazeres terrenos, mais dinheiro, mais fama, mais divertimentos ou qualquer outra coisa que satisfaça nossos desejos humanos. Colocamos estas coisas acima de Deus. No entanto, no trono do viver só pode haver um Senhor. Ou amamos a Deus ou amamos o dinheiro, o poder, a fama, os prazeres da carne, a diversão ou qualquer outra coisa que coloquemos a Sua frente. Permita que Deus governe a sua vida.</a:t>
            </a:r>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19</a:t>
            </a:fld>
            <a:endParaRPr lang="pt-BR"/>
          </a:p>
        </p:txBody>
      </p:sp>
    </p:spTree>
    <p:extLst>
      <p:ext uri="{BB962C8B-B14F-4D97-AF65-F5344CB8AC3E}">
        <p14:creationId xmlns:p14="http://schemas.microsoft.com/office/powerpoint/2010/main" val="3117982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C987B80-70F2-4E54-84C9-092A68A0A301}" type="slidenum">
              <a:rPr lang="pt-BR" smtClean="0"/>
              <a:t>21</a:t>
            </a:fld>
            <a:endParaRPr lang="pt-BR"/>
          </a:p>
        </p:txBody>
      </p:sp>
    </p:spTree>
    <p:extLst>
      <p:ext uri="{BB962C8B-B14F-4D97-AF65-F5344CB8AC3E}">
        <p14:creationId xmlns:p14="http://schemas.microsoft.com/office/powerpoint/2010/main" val="3269371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de Título">
    <p:spTree>
      <p:nvGrpSpPr>
        <p:cNvPr id="1" name=""/>
        <p:cNvGrpSpPr/>
        <p:nvPr/>
      </p:nvGrpSpPr>
      <p:grpSpPr>
        <a:xfrm>
          <a:off x="0" y="0"/>
          <a:ext cx="0" cy="0"/>
          <a:chOff x="0" y="0"/>
          <a:chExt cx="0" cy="0"/>
        </a:xfrm>
      </p:grpSpPr>
      <p:sp>
        <p:nvSpPr>
          <p:cNvPr id="9" name="Espaço Reservado para Imagem 8">
            <a:extLst>
              <a:ext uri="{FF2B5EF4-FFF2-40B4-BE49-F238E27FC236}">
                <a16:creationId xmlns:a16="http://schemas.microsoft.com/office/drawing/2014/main" id="{C45B783B-74C4-4A13-BBE0-B5D5C16A0F71}"/>
              </a:ext>
            </a:extLst>
          </p:cNvPr>
          <p:cNvSpPr>
            <a:spLocks noGrp="1"/>
          </p:cNvSpPr>
          <p:nvPr>
            <p:ph type="pic" sz="quarter" idx="10"/>
          </p:nvPr>
        </p:nvSpPr>
        <p:spPr>
          <a:xfrm>
            <a:off x="0" y="0"/>
            <a:ext cx="12192000" cy="6858000"/>
          </a:xfrm>
        </p:spPr>
        <p:txBody>
          <a:bodyPr/>
          <a:lstStyle/>
          <a:p>
            <a:r>
              <a:rPr lang="pt-BR"/>
              <a:t>Clique no ícone para adicionar uma imagem</a:t>
            </a:r>
          </a:p>
        </p:txBody>
      </p:sp>
      <p:sp>
        <p:nvSpPr>
          <p:cNvPr id="3" name="Subtítulo 2">
            <a:extLst>
              <a:ext uri="{FF2B5EF4-FFF2-40B4-BE49-F238E27FC236}">
                <a16:creationId xmlns:a16="http://schemas.microsoft.com/office/drawing/2014/main" id="{BE7C254E-5D5A-4927-8FFD-9E6E2C7B9848}"/>
              </a:ext>
            </a:extLst>
          </p:cNvPr>
          <p:cNvSpPr>
            <a:spLocks noGrp="1"/>
          </p:cNvSpPr>
          <p:nvPr>
            <p:ph type="subTitle" idx="1" hasCustomPrompt="1"/>
          </p:nvPr>
        </p:nvSpPr>
        <p:spPr>
          <a:xfrm>
            <a:off x="2852274" y="2825674"/>
            <a:ext cx="6487451" cy="924340"/>
          </a:xfrm>
          <a:prstGeom prst="rect">
            <a:avLst/>
          </a:prstGeom>
          <a:noFill/>
          <a:ln w="28575">
            <a:noFill/>
            <a:prstDash val="sysDot"/>
          </a:ln>
        </p:spPr>
        <p:txBody>
          <a:bodyPr anchor="ctr">
            <a:noAutofit/>
          </a:bodyPr>
          <a:lstStyle>
            <a:lvl1pPr marL="0" indent="0" algn="ctr">
              <a:buNone/>
              <a:defRPr sz="6000" i="1" cap="none" baseline="0">
                <a:solidFill>
                  <a:srgbClr val="C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Capítulo</a:t>
            </a:r>
          </a:p>
        </p:txBody>
      </p:sp>
    </p:spTree>
    <p:extLst>
      <p:ext uri="{BB962C8B-B14F-4D97-AF65-F5344CB8AC3E}">
        <p14:creationId xmlns:p14="http://schemas.microsoft.com/office/powerpoint/2010/main" val="2934935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Em br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FC9B1E7-B9D5-4C40-9EDA-B439D7ECD06D}"/>
              </a:ext>
            </a:extLst>
          </p:cNvPr>
          <p:cNvSpPr>
            <a:spLocks noGrp="1"/>
          </p:cNvSpPr>
          <p:nvPr>
            <p:ph type="body" sz="quarter" idx="10" hasCustomPrompt="1"/>
          </p:nvPr>
        </p:nvSpPr>
        <p:spPr>
          <a:xfrm>
            <a:off x="4368800" y="163725"/>
            <a:ext cx="7467600" cy="5472800"/>
          </a:xfrm>
        </p:spPr>
        <p:txBody>
          <a:bodyPr anchor="ctr"/>
          <a:lstStyle>
            <a:lvl1pPr marL="0" indent="0" algn="ctr">
              <a:lnSpc>
                <a:spcPct val="100000"/>
              </a:lnSpc>
              <a:buNone/>
              <a:defRPr sz="4400" b="1">
                <a:solidFill>
                  <a:schemeClr val="tx1">
                    <a:lumMod val="75000"/>
                    <a:lumOff val="25000"/>
                  </a:schemeClr>
                </a:solidFill>
                <a:latin typeface="+mn-lt"/>
              </a:defRPr>
            </a:lvl1pPr>
          </a:lstStyle>
          <a:p>
            <a:pPr lvl="0"/>
            <a:r>
              <a:rPr lang="pt-BR" dirty="0"/>
              <a:t>texto</a:t>
            </a:r>
          </a:p>
        </p:txBody>
      </p:sp>
      <p:sp>
        <p:nvSpPr>
          <p:cNvPr id="5" name="Espaço Reservado para Texto 4">
            <a:extLst>
              <a:ext uri="{FF2B5EF4-FFF2-40B4-BE49-F238E27FC236}">
                <a16:creationId xmlns:a16="http://schemas.microsoft.com/office/drawing/2014/main" id="{10A6F0D2-8ED6-4B57-8E46-E2896F128602}"/>
              </a:ext>
            </a:extLst>
          </p:cNvPr>
          <p:cNvSpPr>
            <a:spLocks noGrp="1"/>
          </p:cNvSpPr>
          <p:nvPr>
            <p:ph type="body" sz="quarter" idx="11" hasCustomPrompt="1"/>
          </p:nvPr>
        </p:nvSpPr>
        <p:spPr>
          <a:xfrm>
            <a:off x="4279900" y="6018661"/>
            <a:ext cx="7556500" cy="511840"/>
          </a:xfrm>
        </p:spPr>
        <p:txBody>
          <a:bodyPr/>
          <a:lstStyle>
            <a:lvl1pPr marL="0" indent="0" algn="ctr">
              <a:buNone/>
              <a:defRPr/>
            </a:lvl1pPr>
          </a:lstStyle>
          <a:p>
            <a:pPr lvl="0"/>
            <a:r>
              <a:rPr lang="pt-BR" dirty="0"/>
              <a:t>passagem</a:t>
            </a:r>
          </a:p>
        </p:txBody>
      </p:sp>
    </p:spTree>
    <p:extLst>
      <p:ext uri="{BB962C8B-B14F-4D97-AF65-F5344CB8AC3E}">
        <p14:creationId xmlns:p14="http://schemas.microsoft.com/office/powerpoint/2010/main" val="1372106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Em br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FC9B1E7-B9D5-4C40-9EDA-B439D7ECD06D}"/>
              </a:ext>
            </a:extLst>
          </p:cNvPr>
          <p:cNvSpPr>
            <a:spLocks noGrp="1"/>
          </p:cNvSpPr>
          <p:nvPr>
            <p:ph type="body" sz="quarter" idx="10" hasCustomPrompt="1"/>
          </p:nvPr>
        </p:nvSpPr>
        <p:spPr>
          <a:xfrm>
            <a:off x="5321300" y="163724"/>
            <a:ext cx="6579548" cy="5805276"/>
          </a:xfrm>
        </p:spPr>
        <p:txBody>
          <a:bodyPr anchor="ctr"/>
          <a:lstStyle>
            <a:lvl1pPr marL="0" indent="0" algn="ctr">
              <a:lnSpc>
                <a:spcPct val="100000"/>
              </a:lnSpc>
              <a:buNone/>
              <a:defRPr sz="4400" b="1">
                <a:solidFill>
                  <a:schemeClr val="accent5">
                    <a:lumMod val="50000"/>
                  </a:schemeClr>
                </a:solidFill>
                <a:latin typeface="+mn-lt"/>
              </a:defRPr>
            </a:lvl1pPr>
          </a:lstStyle>
          <a:p>
            <a:pPr lvl="0"/>
            <a:r>
              <a:rPr lang="pt-BR" dirty="0"/>
              <a:t>texto</a:t>
            </a:r>
          </a:p>
        </p:txBody>
      </p:sp>
      <p:sp>
        <p:nvSpPr>
          <p:cNvPr id="5" name="Espaço Reservado para Texto 4">
            <a:extLst>
              <a:ext uri="{FF2B5EF4-FFF2-40B4-BE49-F238E27FC236}">
                <a16:creationId xmlns:a16="http://schemas.microsoft.com/office/drawing/2014/main" id="{10A6F0D2-8ED6-4B57-8E46-E2896F128602}"/>
              </a:ext>
            </a:extLst>
          </p:cNvPr>
          <p:cNvSpPr>
            <a:spLocks noGrp="1"/>
          </p:cNvSpPr>
          <p:nvPr>
            <p:ph type="body" sz="quarter" idx="11" hasCustomPrompt="1"/>
          </p:nvPr>
        </p:nvSpPr>
        <p:spPr>
          <a:xfrm>
            <a:off x="5321300" y="6147323"/>
            <a:ext cx="6579548" cy="546953"/>
          </a:xfrm>
        </p:spPr>
        <p:txBody>
          <a:bodyPr/>
          <a:lstStyle>
            <a:lvl1pPr marL="0" indent="0" algn="ctr">
              <a:buNone/>
              <a:defRPr/>
            </a:lvl1pPr>
          </a:lstStyle>
          <a:p>
            <a:pPr lvl="0"/>
            <a:r>
              <a:rPr lang="pt-BR" dirty="0"/>
              <a:t>passagem</a:t>
            </a:r>
          </a:p>
        </p:txBody>
      </p:sp>
    </p:spTree>
    <p:extLst>
      <p:ext uri="{BB962C8B-B14F-4D97-AF65-F5344CB8AC3E}">
        <p14:creationId xmlns:p14="http://schemas.microsoft.com/office/powerpoint/2010/main" val="3563457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6B024886-9C64-4CAE-AC38-9D5DF468D0EC}"/>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pt-BR" dirty="0"/>
          </a:p>
        </p:txBody>
      </p:sp>
      <p:sp>
        <p:nvSpPr>
          <p:cNvPr id="2" name="Título 1">
            <a:extLst>
              <a:ext uri="{FF2B5EF4-FFF2-40B4-BE49-F238E27FC236}">
                <a16:creationId xmlns:a16="http://schemas.microsoft.com/office/drawing/2014/main" id="{D4123F6D-84AC-4FEF-920B-DDA9E66DC576}"/>
              </a:ext>
            </a:extLst>
          </p:cNvPr>
          <p:cNvSpPr>
            <a:spLocks noGrp="1"/>
          </p:cNvSpPr>
          <p:nvPr>
            <p:ph type="title" hasCustomPrompt="1"/>
          </p:nvPr>
        </p:nvSpPr>
        <p:spPr>
          <a:xfrm>
            <a:off x="578069" y="424355"/>
            <a:ext cx="4635062" cy="1421524"/>
          </a:xfrm>
          <a:custGeom>
            <a:avLst/>
            <a:gdLst>
              <a:gd name="connsiteX0" fmla="*/ 0 w 3932237"/>
              <a:gd name="connsiteY0" fmla="*/ 0 h 1600200"/>
              <a:gd name="connsiteX1" fmla="*/ 3932237 w 3932237"/>
              <a:gd name="connsiteY1" fmla="*/ 0 h 1600200"/>
              <a:gd name="connsiteX2" fmla="*/ 3932237 w 3932237"/>
              <a:gd name="connsiteY2" fmla="*/ 1600200 h 1600200"/>
              <a:gd name="connsiteX3" fmla="*/ 0 w 3932237"/>
              <a:gd name="connsiteY3" fmla="*/ 1600200 h 1600200"/>
              <a:gd name="connsiteX4" fmla="*/ 0 w 3932237"/>
              <a:gd name="connsiteY4" fmla="*/ 0 h 1600200"/>
              <a:gd name="connsiteX0" fmla="*/ 0 w 3942747"/>
              <a:gd name="connsiteY0" fmla="*/ 147145 h 1747345"/>
              <a:gd name="connsiteX1" fmla="*/ 3942747 w 3942747"/>
              <a:gd name="connsiteY1" fmla="*/ 0 h 1747345"/>
              <a:gd name="connsiteX2" fmla="*/ 3932237 w 3942747"/>
              <a:gd name="connsiteY2" fmla="*/ 1747345 h 1747345"/>
              <a:gd name="connsiteX3" fmla="*/ 0 w 3942747"/>
              <a:gd name="connsiteY3" fmla="*/ 1747345 h 1747345"/>
              <a:gd name="connsiteX4" fmla="*/ 0 w 3942747"/>
              <a:gd name="connsiteY4" fmla="*/ 147145 h 1747345"/>
              <a:gd name="connsiteX0" fmla="*/ 0 w 3942747"/>
              <a:gd name="connsiteY0" fmla="*/ 147145 h 1894490"/>
              <a:gd name="connsiteX1" fmla="*/ 3942747 w 3942747"/>
              <a:gd name="connsiteY1" fmla="*/ 0 h 1894490"/>
              <a:gd name="connsiteX2" fmla="*/ 3900706 w 3942747"/>
              <a:gd name="connsiteY2" fmla="*/ 1894490 h 1894490"/>
              <a:gd name="connsiteX3" fmla="*/ 0 w 3942747"/>
              <a:gd name="connsiteY3" fmla="*/ 1747345 h 1894490"/>
              <a:gd name="connsiteX4" fmla="*/ 0 w 3942747"/>
              <a:gd name="connsiteY4" fmla="*/ 147145 h 1894490"/>
              <a:gd name="connsiteX0" fmla="*/ 21021 w 3963768"/>
              <a:gd name="connsiteY0" fmla="*/ 147145 h 1894490"/>
              <a:gd name="connsiteX1" fmla="*/ 3963768 w 3963768"/>
              <a:gd name="connsiteY1" fmla="*/ 0 h 1894490"/>
              <a:gd name="connsiteX2" fmla="*/ 3921727 w 3963768"/>
              <a:gd name="connsiteY2" fmla="*/ 1894490 h 1894490"/>
              <a:gd name="connsiteX3" fmla="*/ 0 w 3963768"/>
              <a:gd name="connsiteY3" fmla="*/ 1137745 h 1894490"/>
              <a:gd name="connsiteX4" fmla="*/ 21021 w 3963768"/>
              <a:gd name="connsiteY4" fmla="*/ 147145 h 1894490"/>
              <a:gd name="connsiteX0" fmla="*/ 21021 w 3963768"/>
              <a:gd name="connsiteY0" fmla="*/ 147145 h 1421524"/>
              <a:gd name="connsiteX1" fmla="*/ 3963768 w 3963768"/>
              <a:gd name="connsiteY1" fmla="*/ 0 h 1421524"/>
              <a:gd name="connsiteX2" fmla="*/ 3890195 w 3963768"/>
              <a:gd name="connsiteY2" fmla="*/ 1421524 h 1421524"/>
              <a:gd name="connsiteX3" fmla="*/ 0 w 3963768"/>
              <a:gd name="connsiteY3" fmla="*/ 1137745 h 1421524"/>
              <a:gd name="connsiteX4" fmla="*/ 21021 w 3963768"/>
              <a:gd name="connsiteY4" fmla="*/ 147145 h 1421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3768" h="1421524">
                <a:moveTo>
                  <a:pt x="21021" y="147145"/>
                </a:moveTo>
                <a:lnTo>
                  <a:pt x="3963768" y="0"/>
                </a:lnTo>
                <a:cubicBezTo>
                  <a:pt x="3960265" y="582448"/>
                  <a:pt x="3893698" y="839076"/>
                  <a:pt x="3890195" y="1421524"/>
                </a:cubicBezTo>
                <a:lnTo>
                  <a:pt x="0" y="1137745"/>
                </a:lnTo>
                <a:lnTo>
                  <a:pt x="21021" y="147145"/>
                </a:lnTo>
                <a:close/>
              </a:path>
            </a:pathLst>
          </a:custGeom>
          <a:noFill/>
        </p:spPr>
        <p:txBody>
          <a:bodyPr anchor="ctr">
            <a:normAutofit/>
          </a:bodyPr>
          <a:lstStyle>
            <a:lvl1pPr>
              <a:defRPr sz="4000">
                <a:solidFill>
                  <a:schemeClr val="tx1">
                    <a:lumMod val="75000"/>
                    <a:lumOff val="25000"/>
                  </a:schemeClr>
                </a:solidFill>
              </a:defRPr>
            </a:lvl1pPr>
          </a:lstStyle>
          <a:p>
            <a:r>
              <a:rPr lang="pt-BR" dirty="0"/>
              <a:t>título Mestre</a:t>
            </a:r>
          </a:p>
        </p:txBody>
      </p:sp>
      <p:sp>
        <p:nvSpPr>
          <p:cNvPr id="4" name="Espaço Reservado para Texto 3">
            <a:extLst>
              <a:ext uri="{FF2B5EF4-FFF2-40B4-BE49-F238E27FC236}">
                <a16:creationId xmlns:a16="http://schemas.microsoft.com/office/drawing/2014/main" id="{E2F828A8-80AC-4CD8-B066-561092A6C90E}"/>
              </a:ext>
            </a:extLst>
          </p:cNvPr>
          <p:cNvSpPr>
            <a:spLocks noGrp="1"/>
          </p:cNvSpPr>
          <p:nvPr>
            <p:ph type="body" sz="half" idx="2"/>
          </p:nvPr>
        </p:nvSpPr>
        <p:spPr>
          <a:xfrm>
            <a:off x="578069" y="2270234"/>
            <a:ext cx="4635061" cy="3993932"/>
          </a:xfrm>
        </p:spPr>
        <p:txBody>
          <a:bodyPr anchor="ctr">
            <a:normAutofit/>
          </a:bodyPr>
          <a:lstStyle>
            <a:lvl1pPr marL="0" indent="0" algn="ctr">
              <a:buNone/>
              <a:defRPr sz="4400" b="1"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Tree>
    <p:extLst>
      <p:ext uri="{BB962C8B-B14F-4D97-AF65-F5344CB8AC3E}">
        <p14:creationId xmlns:p14="http://schemas.microsoft.com/office/powerpoint/2010/main" val="374910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1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 fill="hold"/>
                                        <p:tgtEl>
                                          <p:spTgt spid="2"/>
                                        </p:tgtEl>
                                        <p:attrNameLst>
                                          <p:attrName>ppt_x</p:attrName>
                                        </p:attrNameLst>
                                      </p:cBhvr>
                                      <p:tavLst>
                                        <p:tav tm="0">
                                          <p:val>
                                            <p:strVal val="0-#ppt_w/2"/>
                                          </p:val>
                                        </p:tav>
                                        <p:tav tm="100000">
                                          <p:val>
                                            <p:strVal val="#ppt_x"/>
                                          </p:val>
                                        </p:tav>
                                      </p:tavLst>
                                    </p:anim>
                                    <p:anim calcmode="lin" valueType="num">
                                      <p:cBhvr additive="base">
                                        <p:cTn id="12" dur="1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tmplLst>
          <p:tmpl lvl="1">
            <p:tnLst>
              <p:par>
                <p:cTn presetID="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0" fill="hold"/>
                        <p:tgtEl>
                          <p:spTgt spid="4"/>
                        </p:tgtEl>
                        <p:attrNameLst>
                          <p:attrName>ppt_x</p:attrName>
                        </p:attrNameLst>
                      </p:cBhvr>
                      <p:tavLst>
                        <p:tav tm="0">
                          <p:val>
                            <p:strVal val="0-#ppt_w/2"/>
                          </p:val>
                        </p:tav>
                        <p:tav tm="100000">
                          <p:val>
                            <p:strVal val="#ppt_x"/>
                          </p:val>
                        </p:tav>
                      </p:tavLst>
                    </p:anim>
                    <p:anim calcmode="lin" valueType="num">
                      <p:cBhvr additive="base">
                        <p:cTn dur="1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Imagem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6B024886-9C64-4CAE-AC38-9D5DF468D0EC}"/>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pt-BR" dirty="0"/>
          </a:p>
        </p:txBody>
      </p:sp>
      <p:sp>
        <p:nvSpPr>
          <p:cNvPr id="4" name="Espaço Reservado para Texto 3">
            <a:extLst>
              <a:ext uri="{FF2B5EF4-FFF2-40B4-BE49-F238E27FC236}">
                <a16:creationId xmlns:a16="http://schemas.microsoft.com/office/drawing/2014/main" id="{E2F828A8-80AC-4CD8-B066-561092A6C90E}"/>
              </a:ext>
            </a:extLst>
          </p:cNvPr>
          <p:cNvSpPr>
            <a:spLocks noGrp="1"/>
          </p:cNvSpPr>
          <p:nvPr>
            <p:ph type="body" sz="half" idx="2"/>
          </p:nvPr>
        </p:nvSpPr>
        <p:spPr>
          <a:xfrm>
            <a:off x="0" y="5067301"/>
            <a:ext cx="12191999" cy="1333500"/>
          </a:xfrm>
          <a:solidFill>
            <a:srgbClr val="002060">
              <a:alpha val="63000"/>
            </a:srgbClr>
          </a:solidFill>
        </p:spPr>
        <p:txBody>
          <a:bodyPr anchor="ctr">
            <a:normAutofit/>
          </a:bodyPr>
          <a:lstStyle>
            <a:lvl1pPr marL="0" indent="0" algn="ctr">
              <a:lnSpc>
                <a:spcPct val="100000"/>
              </a:lnSpc>
              <a:buNone/>
              <a:defRPr sz="4400" b="1" cap="none" baseline="0">
                <a:solidFill>
                  <a:schemeClr val="bg1"/>
                </a:solidFill>
                <a:effectLst/>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Tree>
    <p:extLst>
      <p:ext uri="{BB962C8B-B14F-4D97-AF65-F5344CB8AC3E}">
        <p14:creationId xmlns:p14="http://schemas.microsoft.com/office/powerpoint/2010/main" val="128806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2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right)">
                      <p:cBhvr>
                        <p:cTn dur="100"/>
                        <p:tgtEl>
                          <p:spTgt spid="4"/>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6B024886-9C64-4CAE-AC38-9D5DF468D0EC}"/>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pt-BR" dirty="0"/>
          </a:p>
        </p:txBody>
      </p:sp>
      <p:sp>
        <p:nvSpPr>
          <p:cNvPr id="4" name="Espaço Reservado para Texto 3">
            <a:extLst>
              <a:ext uri="{FF2B5EF4-FFF2-40B4-BE49-F238E27FC236}">
                <a16:creationId xmlns:a16="http://schemas.microsoft.com/office/drawing/2014/main" id="{E2F828A8-80AC-4CD8-B066-561092A6C90E}"/>
              </a:ext>
            </a:extLst>
          </p:cNvPr>
          <p:cNvSpPr>
            <a:spLocks noGrp="1"/>
          </p:cNvSpPr>
          <p:nvPr>
            <p:ph type="body" sz="half" idx="2"/>
          </p:nvPr>
        </p:nvSpPr>
        <p:spPr>
          <a:xfrm>
            <a:off x="762001" y="1679162"/>
            <a:ext cx="4470399" cy="3756438"/>
          </a:xfrm>
          <a:prstGeom prst="octagon">
            <a:avLst/>
          </a:prstGeom>
          <a:solidFill>
            <a:srgbClr val="51C3F9">
              <a:alpha val="69804"/>
            </a:srgbClr>
          </a:solidFill>
          <a:ln w="57150">
            <a:solidFill>
              <a:schemeClr val="bg1"/>
            </a:solidFill>
          </a:ln>
          <a:effectLst/>
        </p:spPr>
        <p:txBody>
          <a:bodyPr anchor="ctr">
            <a:normAutofit/>
          </a:bodyPr>
          <a:lstStyle>
            <a:lvl1pPr marL="0" indent="0" algn="ctr">
              <a:lnSpc>
                <a:spcPct val="100000"/>
              </a:lnSpc>
              <a:spcBef>
                <a:spcPts val="0"/>
              </a:spcBef>
              <a:buNone/>
              <a:defRPr sz="4400" b="1" cap="none" baseline="0">
                <a:solidFill>
                  <a:schemeClr val="bg1"/>
                </a:solidFill>
                <a:effectLst/>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Tree>
    <p:extLst>
      <p:ext uri="{BB962C8B-B14F-4D97-AF65-F5344CB8AC3E}">
        <p14:creationId xmlns:p14="http://schemas.microsoft.com/office/powerpoint/2010/main" val="209237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100"/>
                        <p:tgtEl>
                          <p:spTgt spid="4"/>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6B024886-9C64-4CAE-AC38-9D5DF468D0EC}"/>
              </a:ext>
            </a:extLst>
          </p:cNvPr>
          <p:cNvSpPr>
            <a:spLocks noGrp="1"/>
          </p:cNvSpPr>
          <p:nvPr>
            <p:ph type="pic" idx="1"/>
          </p:nvPr>
        </p:nvSpPr>
        <p:spPr>
          <a:xfrm>
            <a:off x="0" y="0"/>
            <a:ext cx="12192000" cy="6857999"/>
          </a:xfrm>
          <a:prstGeom prst="snip1Rect">
            <a:avLst>
              <a:gd name="adj" fmla="val 0"/>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pt-BR" dirty="0"/>
          </a:p>
        </p:txBody>
      </p:sp>
      <p:sp>
        <p:nvSpPr>
          <p:cNvPr id="4" name="Espaço Reservado para Texto 3">
            <a:extLst>
              <a:ext uri="{FF2B5EF4-FFF2-40B4-BE49-F238E27FC236}">
                <a16:creationId xmlns:a16="http://schemas.microsoft.com/office/drawing/2014/main" id="{E2F828A8-80AC-4CD8-B066-561092A6C90E}"/>
              </a:ext>
            </a:extLst>
          </p:cNvPr>
          <p:cNvSpPr>
            <a:spLocks noGrp="1"/>
          </p:cNvSpPr>
          <p:nvPr>
            <p:ph type="body" sz="half" idx="2" hasCustomPrompt="1"/>
          </p:nvPr>
        </p:nvSpPr>
        <p:spPr>
          <a:xfrm>
            <a:off x="6595969" y="2257349"/>
            <a:ext cx="4211732" cy="3956201"/>
          </a:xfrm>
          <a:prstGeom prst="ellipse">
            <a:avLst/>
          </a:prstGeom>
          <a:solidFill>
            <a:schemeClr val="accent4">
              <a:lumMod val="75000"/>
              <a:alpha val="80000"/>
            </a:schemeClr>
          </a:solidFill>
        </p:spPr>
        <p:txBody>
          <a:bodyPr anchor="ctr">
            <a:normAutofit/>
          </a:bodyPr>
          <a:lstStyle>
            <a:lvl1pPr marL="0" indent="0" algn="ctr">
              <a:lnSpc>
                <a:spcPct val="100000"/>
              </a:lnSpc>
              <a:spcBef>
                <a:spcPts val="0"/>
              </a:spcBef>
              <a:buNone/>
              <a:defRPr sz="3600" b="1" cap="all" baseline="0">
                <a:solidFill>
                  <a:schemeClr val="bg1"/>
                </a:solidFill>
                <a:effectLst/>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 </a:t>
            </a:r>
          </a:p>
        </p:txBody>
      </p:sp>
      <p:sp>
        <p:nvSpPr>
          <p:cNvPr id="8" name="Espaço Reservado para Texto 7">
            <a:extLst>
              <a:ext uri="{FF2B5EF4-FFF2-40B4-BE49-F238E27FC236}">
                <a16:creationId xmlns:a16="http://schemas.microsoft.com/office/drawing/2014/main" id="{410CF1D5-9EFA-4689-923A-7363AD9A1809}"/>
              </a:ext>
            </a:extLst>
          </p:cNvPr>
          <p:cNvSpPr>
            <a:spLocks noGrp="1"/>
          </p:cNvSpPr>
          <p:nvPr>
            <p:ph type="body" sz="quarter" idx="10" hasCustomPrompt="1"/>
          </p:nvPr>
        </p:nvSpPr>
        <p:spPr>
          <a:xfrm>
            <a:off x="10490200" y="0"/>
            <a:ext cx="1736893" cy="1612900"/>
          </a:xfrm>
          <a:custGeom>
            <a:avLst/>
            <a:gdLst>
              <a:gd name="connsiteX0" fmla="*/ 0 w 2006600"/>
              <a:gd name="connsiteY0" fmla="*/ 0 h 2120900"/>
              <a:gd name="connsiteX1" fmla="*/ 2006600 w 2006600"/>
              <a:gd name="connsiteY1" fmla="*/ 0 h 2120900"/>
              <a:gd name="connsiteX2" fmla="*/ 2006600 w 2006600"/>
              <a:gd name="connsiteY2" fmla="*/ 2120900 h 2120900"/>
              <a:gd name="connsiteX3" fmla="*/ 0 w 2006600"/>
              <a:gd name="connsiteY3" fmla="*/ 2120900 h 2120900"/>
              <a:gd name="connsiteX4" fmla="*/ 0 w 2006600"/>
              <a:gd name="connsiteY4" fmla="*/ 0 h 2120900"/>
              <a:gd name="connsiteX0" fmla="*/ 0 w 2006600"/>
              <a:gd name="connsiteY0" fmla="*/ 0 h 2120900"/>
              <a:gd name="connsiteX1" fmla="*/ 2006600 w 2006600"/>
              <a:gd name="connsiteY1" fmla="*/ 0 h 2120900"/>
              <a:gd name="connsiteX2" fmla="*/ 2006600 w 2006600"/>
              <a:gd name="connsiteY2" fmla="*/ 2120900 h 2120900"/>
              <a:gd name="connsiteX3" fmla="*/ 0 w 2006600"/>
              <a:gd name="connsiteY3" fmla="*/ 2120900 h 2120900"/>
              <a:gd name="connsiteX4" fmla="*/ 0 w 2006600"/>
              <a:gd name="connsiteY4" fmla="*/ 0 h 2120900"/>
              <a:gd name="connsiteX0" fmla="*/ 0 w 2006600"/>
              <a:gd name="connsiteY0" fmla="*/ 0 h 2120900"/>
              <a:gd name="connsiteX1" fmla="*/ 2006600 w 2006600"/>
              <a:gd name="connsiteY1" fmla="*/ 0 h 2120900"/>
              <a:gd name="connsiteX2" fmla="*/ 2006600 w 2006600"/>
              <a:gd name="connsiteY2" fmla="*/ 2120900 h 2120900"/>
              <a:gd name="connsiteX3" fmla="*/ 0 w 2006600"/>
              <a:gd name="connsiteY3" fmla="*/ 0 h 2120900"/>
              <a:gd name="connsiteX0" fmla="*/ 0 w 2006600"/>
              <a:gd name="connsiteY0" fmla="*/ 0 h 1743828"/>
              <a:gd name="connsiteX1" fmla="*/ 2006600 w 2006600"/>
              <a:gd name="connsiteY1" fmla="*/ 0 h 1743828"/>
              <a:gd name="connsiteX2" fmla="*/ 1987746 w 2006600"/>
              <a:gd name="connsiteY2" fmla="*/ 1743828 h 1743828"/>
              <a:gd name="connsiteX3" fmla="*/ 0 w 2006600"/>
              <a:gd name="connsiteY3" fmla="*/ 0 h 1743828"/>
              <a:gd name="connsiteX0" fmla="*/ 0 w 2048724"/>
              <a:gd name="connsiteY0" fmla="*/ 0 h 1715702"/>
              <a:gd name="connsiteX1" fmla="*/ 2006600 w 2048724"/>
              <a:gd name="connsiteY1" fmla="*/ 0 h 1715702"/>
              <a:gd name="connsiteX2" fmla="*/ 2048724 w 2048724"/>
              <a:gd name="connsiteY2" fmla="*/ 1715702 h 1715702"/>
              <a:gd name="connsiteX3" fmla="*/ 0 w 2048724"/>
              <a:gd name="connsiteY3" fmla="*/ 0 h 1715702"/>
            </a:gdLst>
            <a:ahLst/>
            <a:cxnLst>
              <a:cxn ang="0">
                <a:pos x="connsiteX0" y="connsiteY0"/>
              </a:cxn>
              <a:cxn ang="0">
                <a:pos x="connsiteX1" y="connsiteY1"/>
              </a:cxn>
              <a:cxn ang="0">
                <a:pos x="connsiteX2" y="connsiteY2"/>
              </a:cxn>
              <a:cxn ang="0">
                <a:pos x="connsiteX3" y="connsiteY3"/>
              </a:cxn>
            </a:cxnLst>
            <a:rect l="l" t="t" r="r" b="b"/>
            <a:pathLst>
              <a:path w="2048724" h="1715702">
                <a:moveTo>
                  <a:pt x="0" y="0"/>
                </a:moveTo>
                <a:lnTo>
                  <a:pt x="2006600" y="0"/>
                </a:lnTo>
                <a:lnTo>
                  <a:pt x="2048724" y="1715702"/>
                </a:lnTo>
                <a:lnTo>
                  <a:pt x="0" y="0"/>
                </a:lnTo>
                <a:close/>
              </a:path>
            </a:pathLst>
          </a:custGeom>
          <a:solidFill>
            <a:schemeClr val="accent6">
              <a:lumMod val="50000"/>
            </a:schemeClr>
          </a:solidFill>
        </p:spPr>
        <p:txBody>
          <a:bodyPr rIns="216000">
            <a:normAutofit/>
          </a:bodyPr>
          <a:lstStyle>
            <a:lvl1pPr marL="0" indent="0" algn="r">
              <a:buNone/>
              <a:defRPr sz="7200" b="1">
                <a:solidFill>
                  <a:schemeClr val="bg1"/>
                </a:solidFill>
              </a:defRPr>
            </a:lvl1pPr>
          </a:lstStyle>
          <a:p>
            <a:pPr lvl="0"/>
            <a:r>
              <a:rPr lang="pt-BR" dirty="0"/>
              <a:t>a</a:t>
            </a:r>
          </a:p>
        </p:txBody>
      </p:sp>
    </p:spTree>
    <p:extLst>
      <p:ext uri="{BB962C8B-B14F-4D97-AF65-F5344CB8AC3E}">
        <p14:creationId xmlns:p14="http://schemas.microsoft.com/office/powerpoint/2010/main" val="307949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100"/>
                        <p:tgtEl>
                          <p:spTgt spid="4"/>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6B024886-9C64-4CAE-AC38-9D5DF468D0EC}"/>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pt-BR" dirty="0"/>
          </a:p>
        </p:txBody>
      </p:sp>
      <p:sp>
        <p:nvSpPr>
          <p:cNvPr id="4" name="Espaço Reservado para Texto 3">
            <a:extLst>
              <a:ext uri="{FF2B5EF4-FFF2-40B4-BE49-F238E27FC236}">
                <a16:creationId xmlns:a16="http://schemas.microsoft.com/office/drawing/2014/main" id="{E2F828A8-80AC-4CD8-B066-561092A6C90E}"/>
              </a:ext>
            </a:extLst>
          </p:cNvPr>
          <p:cNvSpPr>
            <a:spLocks noGrp="1"/>
          </p:cNvSpPr>
          <p:nvPr>
            <p:ph type="body" sz="half" idx="2"/>
          </p:nvPr>
        </p:nvSpPr>
        <p:spPr>
          <a:xfrm>
            <a:off x="987972" y="5244662"/>
            <a:ext cx="10152993" cy="1309065"/>
          </a:xfrm>
          <a:custGeom>
            <a:avLst/>
            <a:gdLst>
              <a:gd name="connsiteX0" fmla="*/ 0 w 4635061"/>
              <a:gd name="connsiteY0" fmla="*/ 0 h 3993932"/>
              <a:gd name="connsiteX1" fmla="*/ 4635061 w 4635061"/>
              <a:gd name="connsiteY1" fmla="*/ 0 h 3993932"/>
              <a:gd name="connsiteX2" fmla="*/ 4635061 w 4635061"/>
              <a:gd name="connsiteY2" fmla="*/ 3993932 h 3993932"/>
              <a:gd name="connsiteX3" fmla="*/ 0 w 4635061"/>
              <a:gd name="connsiteY3" fmla="*/ 3993932 h 3993932"/>
              <a:gd name="connsiteX4" fmla="*/ 0 w 4635061"/>
              <a:gd name="connsiteY4" fmla="*/ 0 h 3993932"/>
              <a:gd name="connsiteX0" fmla="*/ 0 w 5696606"/>
              <a:gd name="connsiteY0" fmla="*/ 94593 h 4088525"/>
              <a:gd name="connsiteX1" fmla="*/ 5696606 w 5696606"/>
              <a:gd name="connsiteY1" fmla="*/ 0 h 4088525"/>
              <a:gd name="connsiteX2" fmla="*/ 4635061 w 5696606"/>
              <a:gd name="connsiteY2" fmla="*/ 4088525 h 4088525"/>
              <a:gd name="connsiteX3" fmla="*/ 0 w 5696606"/>
              <a:gd name="connsiteY3" fmla="*/ 4088525 h 4088525"/>
              <a:gd name="connsiteX4" fmla="*/ 0 w 5696606"/>
              <a:gd name="connsiteY4" fmla="*/ 94593 h 4088525"/>
              <a:gd name="connsiteX0" fmla="*/ 0 w 5812219"/>
              <a:gd name="connsiteY0" fmla="*/ 94593 h 4088525"/>
              <a:gd name="connsiteX1" fmla="*/ 5696606 w 5812219"/>
              <a:gd name="connsiteY1" fmla="*/ 0 h 4088525"/>
              <a:gd name="connsiteX2" fmla="*/ 5812219 w 5812219"/>
              <a:gd name="connsiteY2" fmla="*/ 2469932 h 4088525"/>
              <a:gd name="connsiteX3" fmla="*/ 0 w 5812219"/>
              <a:gd name="connsiteY3" fmla="*/ 4088525 h 4088525"/>
              <a:gd name="connsiteX4" fmla="*/ 0 w 5812219"/>
              <a:gd name="connsiteY4" fmla="*/ 94593 h 4088525"/>
              <a:gd name="connsiteX0" fmla="*/ 0 w 5812219"/>
              <a:gd name="connsiteY0" fmla="*/ 94593 h 3150466"/>
              <a:gd name="connsiteX1" fmla="*/ 5696606 w 5812219"/>
              <a:gd name="connsiteY1" fmla="*/ 0 h 3150466"/>
              <a:gd name="connsiteX2" fmla="*/ 5812219 w 5812219"/>
              <a:gd name="connsiteY2" fmla="*/ 2469932 h 3150466"/>
              <a:gd name="connsiteX3" fmla="*/ 74663 w 5812219"/>
              <a:gd name="connsiteY3" fmla="*/ 3150466 h 3150466"/>
              <a:gd name="connsiteX4" fmla="*/ 0 w 5812219"/>
              <a:gd name="connsiteY4" fmla="*/ 94593 h 3150466"/>
              <a:gd name="connsiteX0" fmla="*/ 0 w 5869652"/>
              <a:gd name="connsiteY0" fmla="*/ 0 h 3339060"/>
              <a:gd name="connsiteX1" fmla="*/ 5754039 w 5869652"/>
              <a:gd name="connsiteY1" fmla="*/ 188594 h 3339060"/>
              <a:gd name="connsiteX2" fmla="*/ 5869652 w 5869652"/>
              <a:gd name="connsiteY2" fmla="*/ 2658526 h 3339060"/>
              <a:gd name="connsiteX3" fmla="*/ 132096 w 5869652"/>
              <a:gd name="connsiteY3" fmla="*/ 3339060 h 3339060"/>
              <a:gd name="connsiteX4" fmla="*/ 0 w 5869652"/>
              <a:gd name="connsiteY4" fmla="*/ 0 h 3339060"/>
              <a:gd name="connsiteX0" fmla="*/ 0 w 5754039"/>
              <a:gd name="connsiteY0" fmla="*/ 0 h 3339060"/>
              <a:gd name="connsiteX1" fmla="*/ 5754039 w 5754039"/>
              <a:gd name="connsiteY1" fmla="*/ 188594 h 3339060"/>
              <a:gd name="connsiteX2" fmla="*/ 5369985 w 5754039"/>
              <a:gd name="connsiteY2" fmla="*/ 3030211 h 3339060"/>
              <a:gd name="connsiteX3" fmla="*/ 132096 w 5754039"/>
              <a:gd name="connsiteY3" fmla="*/ 3339060 h 3339060"/>
              <a:gd name="connsiteX4" fmla="*/ 0 w 5754039"/>
              <a:gd name="connsiteY4" fmla="*/ 0 h 3339060"/>
              <a:gd name="connsiteX0" fmla="*/ 0 w 5564510"/>
              <a:gd name="connsiteY0" fmla="*/ 0 h 3339060"/>
              <a:gd name="connsiteX1" fmla="*/ 5564510 w 5564510"/>
              <a:gd name="connsiteY1" fmla="*/ 825766 h 3339060"/>
              <a:gd name="connsiteX2" fmla="*/ 5369985 w 5564510"/>
              <a:gd name="connsiteY2" fmla="*/ 3030211 h 3339060"/>
              <a:gd name="connsiteX3" fmla="*/ 132096 w 5564510"/>
              <a:gd name="connsiteY3" fmla="*/ 3339060 h 3339060"/>
              <a:gd name="connsiteX4" fmla="*/ 0 w 5564510"/>
              <a:gd name="connsiteY4" fmla="*/ 0 h 3339060"/>
              <a:gd name="connsiteX0" fmla="*/ 0 w 5501334"/>
              <a:gd name="connsiteY0" fmla="*/ 0 h 2648789"/>
              <a:gd name="connsiteX1" fmla="*/ 5501334 w 5501334"/>
              <a:gd name="connsiteY1" fmla="*/ 135495 h 2648789"/>
              <a:gd name="connsiteX2" fmla="*/ 5306809 w 5501334"/>
              <a:gd name="connsiteY2" fmla="*/ 2339940 h 2648789"/>
              <a:gd name="connsiteX3" fmla="*/ 68920 w 5501334"/>
              <a:gd name="connsiteY3" fmla="*/ 2648789 h 2648789"/>
              <a:gd name="connsiteX4" fmla="*/ 0 w 5501334"/>
              <a:gd name="connsiteY4" fmla="*/ 0 h 2648789"/>
              <a:gd name="connsiteX0" fmla="*/ 0 w 5501334"/>
              <a:gd name="connsiteY0" fmla="*/ 0 h 2542594"/>
              <a:gd name="connsiteX1" fmla="*/ 5501334 w 5501334"/>
              <a:gd name="connsiteY1" fmla="*/ 135495 h 2542594"/>
              <a:gd name="connsiteX2" fmla="*/ 5306809 w 5501334"/>
              <a:gd name="connsiteY2" fmla="*/ 2339940 h 2542594"/>
              <a:gd name="connsiteX3" fmla="*/ 384802 w 5501334"/>
              <a:gd name="connsiteY3" fmla="*/ 2542594 h 2542594"/>
              <a:gd name="connsiteX4" fmla="*/ 0 w 5501334"/>
              <a:gd name="connsiteY4" fmla="*/ 0 h 2542594"/>
              <a:gd name="connsiteX0" fmla="*/ 0 w 5501334"/>
              <a:gd name="connsiteY0" fmla="*/ 0 h 2471796"/>
              <a:gd name="connsiteX1" fmla="*/ 5501334 w 5501334"/>
              <a:gd name="connsiteY1" fmla="*/ 135495 h 2471796"/>
              <a:gd name="connsiteX2" fmla="*/ 5306809 w 5501334"/>
              <a:gd name="connsiteY2" fmla="*/ 2339940 h 2471796"/>
              <a:gd name="connsiteX3" fmla="*/ 183787 w 5501334"/>
              <a:gd name="connsiteY3" fmla="*/ 2471796 h 2471796"/>
              <a:gd name="connsiteX4" fmla="*/ 0 w 5501334"/>
              <a:gd name="connsiteY4" fmla="*/ 0 h 2471796"/>
              <a:gd name="connsiteX0" fmla="*/ 0 w 5501334"/>
              <a:gd name="connsiteY0" fmla="*/ 0 h 2499233"/>
              <a:gd name="connsiteX1" fmla="*/ 5501334 w 5501334"/>
              <a:gd name="connsiteY1" fmla="*/ 135495 h 2499233"/>
              <a:gd name="connsiteX2" fmla="*/ 5387215 w 5501334"/>
              <a:gd name="connsiteY2" fmla="*/ 2499233 h 2499233"/>
              <a:gd name="connsiteX3" fmla="*/ 183787 w 5501334"/>
              <a:gd name="connsiteY3" fmla="*/ 2471796 h 2499233"/>
              <a:gd name="connsiteX4" fmla="*/ 0 w 5501334"/>
              <a:gd name="connsiteY4" fmla="*/ 0 h 249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1334" h="2499233">
                <a:moveTo>
                  <a:pt x="0" y="0"/>
                </a:moveTo>
                <a:lnTo>
                  <a:pt x="5501334" y="135495"/>
                </a:lnTo>
                <a:lnTo>
                  <a:pt x="5387215" y="2499233"/>
                </a:lnTo>
                <a:lnTo>
                  <a:pt x="183787" y="2471796"/>
                </a:lnTo>
                <a:lnTo>
                  <a:pt x="0" y="0"/>
                </a:lnTo>
                <a:close/>
              </a:path>
            </a:pathLst>
          </a:custGeom>
          <a:gradFill>
            <a:gsLst>
              <a:gs pos="67000">
                <a:srgbClr val="033F5D">
                  <a:alpha val="54000"/>
                </a:srgbClr>
              </a:gs>
              <a:gs pos="0">
                <a:schemeClr val="accent6">
                  <a:alpha val="55000"/>
                </a:schemeClr>
              </a:gs>
            </a:gsLst>
            <a:lin ang="5400000" scaled="0"/>
          </a:gradFill>
        </p:spPr>
        <p:txBody>
          <a:bodyPr anchor="ctr">
            <a:normAutofit/>
          </a:bodyPr>
          <a:lstStyle>
            <a:lvl1pPr marL="0" indent="0" algn="ctr">
              <a:buNone/>
              <a:defRPr sz="4400" b="1" cap="all" baseline="0">
                <a:latin typeface="Franklin Gothic Demi" panose="020B07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Tree>
    <p:extLst>
      <p:ext uri="{BB962C8B-B14F-4D97-AF65-F5344CB8AC3E}">
        <p14:creationId xmlns:p14="http://schemas.microsoft.com/office/powerpoint/2010/main" val="55673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left)">
                                      <p:cBhvr>
                                        <p:cTn id="7" dur="1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1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tmplLst>
          <p:tmpl>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100"/>
                        <p:tgtEl>
                          <p:spTgt spid="4"/>
                        </p:tgtEl>
                      </p:cBhvr>
                    </p:animEffect>
                  </p:childTnLst>
                </p:cTn>
              </p:par>
            </p:tnLst>
          </p:tmpl>
          <p:tmpl lvl="1">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100"/>
                        <p:tgtEl>
                          <p:spTgt spid="4"/>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82F75A-1E32-47ED-96AD-C707351BA5D9}"/>
              </a:ext>
            </a:extLst>
          </p:cNvPr>
          <p:cNvSpPr>
            <a:spLocks noGrp="1"/>
          </p:cNvSpPr>
          <p:nvPr>
            <p:ph type="title" hasCustomPrompt="1"/>
          </p:nvPr>
        </p:nvSpPr>
        <p:spPr>
          <a:xfrm>
            <a:off x="5363569" y="832514"/>
            <a:ext cx="6226517" cy="3955656"/>
          </a:xfrm>
          <a:prstGeom prst="rect">
            <a:avLst/>
          </a:prstGeom>
          <a:noFill/>
          <a:ln w="19050">
            <a:noFill/>
            <a:prstDash val="dash"/>
          </a:ln>
        </p:spPr>
        <p:txBody>
          <a:bodyPr anchor="ctr"/>
          <a:lstStyle>
            <a:lvl1pPr>
              <a:defRPr sz="6000">
                <a:solidFill>
                  <a:schemeClr val="bg1"/>
                </a:solidFill>
              </a:defRPr>
            </a:lvl1pPr>
          </a:lstStyle>
          <a:p>
            <a:r>
              <a:rPr lang="pt-BR" dirty="0"/>
              <a:t>título Mestre</a:t>
            </a:r>
          </a:p>
        </p:txBody>
      </p:sp>
    </p:spTree>
    <p:extLst>
      <p:ext uri="{BB962C8B-B14F-4D97-AF65-F5344CB8AC3E}">
        <p14:creationId xmlns:p14="http://schemas.microsoft.com/office/powerpoint/2010/main" val="154400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 fill="hold"/>
                                        <p:tgtEl>
                                          <p:spTgt spid="2"/>
                                        </p:tgtEl>
                                        <p:attrNameLst>
                                          <p:attrName>ppt_x</p:attrName>
                                        </p:attrNameLst>
                                      </p:cBhvr>
                                      <p:tavLst>
                                        <p:tav tm="0">
                                          <p:val>
                                            <p:strVal val="1+#ppt_w/2"/>
                                          </p:val>
                                        </p:tav>
                                        <p:tav tm="100000">
                                          <p:val>
                                            <p:strVal val="#ppt_x"/>
                                          </p:val>
                                        </p:tav>
                                      </p:tavLst>
                                    </p:anim>
                                    <p:anim calcmode="lin" valueType="num">
                                      <p:cBhvr additive="base">
                                        <p:cTn id="8" dur="1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Em branco">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FC9B1E7-B9D5-4C40-9EDA-B439D7ECD06D}"/>
              </a:ext>
            </a:extLst>
          </p:cNvPr>
          <p:cNvSpPr>
            <a:spLocks noGrp="1"/>
          </p:cNvSpPr>
          <p:nvPr>
            <p:ph type="body" sz="quarter" idx="10" hasCustomPrompt="1"/>
          </p:nvPr>
        </p:nvSpPr>
        <p:spPr>
          <a:xfrm>
            <a:off x="272955" y="245612"/>
            <a:ext cx="6755641" cy="5472800"/>
          </a:xfrm>
        </p:spPr>
        <p:txBody>
          <a:bodyPr anchor="t"/>
          <a:lstStyle>
            <a:lvl1pPr marL="0" indent="0" algn="ctr">
              <a:lnSpc>
                <a:spcPct val="100000"/>
              </a:lnSpc>
              <a:spcBef>
                <a:spcPts val="0"/>
              </a:spcBef>
              <a:buNone/>
              <a:defRPr sz="4400" b="1">
                <a:solidFill>
                  <a:schemeClr val="accent6">
                    <a:lumMod val="40000"/>
                    <a:lumOff val="60000"/>
                  </a:schemeClr>
                </a:solidFill>
                <a:latin typeface="+mn-lt"/>
              </a:defRPr>
            </a:lvl1pPr>
          </a:lstStyle>
          <a:p>
            <a:pPr lvl="0"/>
            <a:r>
              <a:rPr lang="pt-BR" dirty="0"/>
              <a:t>texto</a:t>
            </a:r>
          </a:p>
        </p:txBody>
      </p:sp>
      <p:sp>
        <p:nvSpPr>
          <p:cNvPr id="5" name="Espaço Reservado para Texto 4">
            <a:extLst>
              <a:ext uri="{FF2B5EF4-FFF2-40B4-BE49-F238E27FC236}">
                <a16:creationId xmlns:a16="http://schemas.microsoft.com/office/drawing/2014/main" id="{10A6F0D2-8ED6-4B57-8E46-E2896F128602}"/>
              </a:ext>
            </a:extLst>
          </p:cNvPr>
          <p:cNvSpPr>
            <a:spLocks noGrp="1"/>
          </p:cNvSpPr>
          <p:nvPr>
            <p:ph type="body" sz="quarter" idx="11" hasCustomPrompt="1"/>
          </p:nvPr>
        </p:nvSpPr>
        <p:spPr>
          <a:xfrm>
            <a:off x="163773" y="6100548"/>
            <a:ext cx="6864823" cy="511840"/>
          </a:xfrm>
        </p:spPr>
        <p:txBody>
          <a:bodyPr/>
          <a:lstStyle>
            <a:lvl1pPr marL="0" indent="0" algn="ctr">
              <a:buNone/>
              <a:defRPr/>
            </a:lvl1pPr>
          </a:lstStyle>
          <a:p>
            <a:pPr lvl="0"/>
            <a:r>
              <a:rPr lang="pt-BR" dirty="0"/>
              <a:t>passagem</a:t>
            </a:r>
          </a:p>
        </p:txBody>
      </p:sp>
    </p:spTree>
    <p:extLst>
      <p:ext uri="{BB962C8B-B14F-4D97-AF65-F5344CB8AC3E}">
        <p14:creationId xmlns:p14="http://schemas.microsoft.com/office/powerpoint/2010/main" val="4259257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_Em branco">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FC9B1E7-B9D5-4C40-9EDA-B439D7ECD06D}"/>
              </a:ext>
            </a:extLst>
          </p:cNvPr>
          <p:cNvSpPr>
            <a:spLocks noGrp="1"/>
          </p:cNvSpPr>
          <p:nvPr>
            <p:ph type="body" sz="quarter" idx="10" hasCustomPrompt="1"/>
          </p:nvPr>
        </p:nvSpPr>
        <p:spPr>
          <a:xfrm>
            <a:off x="272955" y="245612"/>
            <a:ext cx="6755641" cy="5472800"/>
          </a:xfrm>
        </p:spPr>
        <p:txBody>
          <a:bodyPr anchor="t"/>
          <a:lstStyle>
            <a:lvl1pPr marL="0" indent="0" algn="ctr">
              <a:lnSpc>
                <a:spcPct val="100000"/>
              </a:lnSpc>
              <a:spcBef>
                <a:spcPts val="0"/>
              </a:spcBef>
              <a:buNone/>
              <a:defRPr sz="4400" b="1">
                <a:solidFill>
                  <a:schemeClr val="accent6">
                    <a:lumMod val="40000"/>
                    <a:lumOff val="60000"/>
                  </a:schemeClr>
                </a:solidFill>
                <a:latin typeface="+mn-lt"/>
              </a:defRPr>
            </a:lvl1pPr>
          </a:lstStyle>
          <a:p>
            <a:pPr lvl="0"/>
            <a:r>
              <a:rPr lang="pt-BR" dirty="0"/>
              <a:t>texto</a:t>
            </a:r>
          </a:p>
        </p:txBody>
      </p:sp>
      <p:sp>
        <p:nvSpPr>
          <p:cNvPr id="5" name="Espaço Reservado para Texto 4">
            <a:extLst>
              <a:ext uri="{FF2B5EF4-FFF2-40B4-BE49-F238E27FC236}">
                <a16:creationId xmlns:a16="http://schemas.microsoft.com/office/drawing/2014/main" id="{10A6F0D2-8ED6-4B57-8E46-E2896F128602}"/>
              </a:ext>
            </a:extLst>
          </p:cNvPr>
          <p:cNvSpPr>
            <a:spLocks noGrp="1"/>
          </p:cNvSpPr>
          <p:nvPr>
            <p:ph type="body" sz="quarter" idx="11" hasCustomPrompt="1"/>
          </p:nvPr>
        </p:nvSpPr>
        <p:spPr>
          <a:xfrm>
            <a:off x="163773" y="6100548"/>
            <a:ext cx="6864823" cy="511840"/>
          </a:xfrm>
        </p:spPr>
        <p:txBody>
          <a:bodyPr/>
          <a:lstStyle>
            <a:lvl1pPr marL="0" indent="0" algn="ctr">
              <a:buNone/>
              <a:defRPr/>
            </a:lvl1pPr>
          </a:lstStyle>
          <a:p>
            <a:pPr lvl="0"/>
            <a:r>
              <a:rPr lang="pt-BR" dirty="0"/>
              <a:t>passagem</a:t>
            </a:r>
          </a:p>
        </p:txBody>
      </p:sp>
    </p:spTree>
    <p:extLst>
      <p:ext uri="{BB962C8B-B14F-4D97-AF65-F5344CB8AC3E}">
        <p14:creationId xmlns:p14="http://schemas.microsoft.com/office/powerpoint/2010/main" val="3503905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5B6D96-4729-4FBD-8C29-52BA4D0EEF67}"/>
              </a:ext>
            </a:extLst>
          </p:cNvPr>
          <p:cNvSpPr>
            <a:spLocks noGrp="1"/>
          </p:cNvSpPr>
          <p:nvPr>
            <p:ph type="title" hasCustomPrompt="1"/>
          </p:nvPr>
        </p:nvSpPr>
        <p:spPr/>
        <p:txBody>
          <a:bodyPr/>
          <a:lstStyle/>
          <a:p>
            <a:r>
              <a:rPr lang="pt-BR" dirty="0"/>
              <a:t>título Mestre</a:t>
            </a:r>
          </a:p>
        </p:txBody>
      </p:sp>
      <p:sp>
        <p:nvSpPr>
          <p:cNvPr id="3" name="Espaço Reservado para Conteúdo 2">
            <a:extLst>
              <a:ext uri="{FF2B5EF4-FFF2-40B4-BE49-F238E27FC236}">
                <a16:creationId xmlns:a16="http://schemas.microsoft.com/office/drawing/2014/main" id="{84D57B31-48F0-42C3-8B87-143C6222A9BA}"/>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3B6883E-0629-4406-89EC-C9183ABA635B}"/>
              </a:ext>
            </a:extLst>
          </p:cNvPr>
          <p:cNvSpPr>
            <a:spLocks noGrp="1"/>
          </p:cNvSpPr>
          <p:nvPr>
            <p:ph type="dt" sz="half" idx="10"/>
          </p:nvPr>
        </p:nvSpPr>
        <p:spPr>
          <a:xfrm>
            <a:off x="838200" y="6356350"/>
            <a:ext cx="2743200" cy="365125"/>
          </a:xfrm>
          <a:prstGeom prst="rect">
            <a:avLst/>
          </a:prstGeom>
        </p:spPr>
        <p:txBody>
          <a:bodyPr/>
          <a:lstStyle/>
          <a:p>
            <a:fld id="{7F2DA0F8-FA6D-4414-8A2E-EAD1AF012272}" type="datetimeFigureOut">
              <a:rPr lang="pt-BR" smtClean="0"/>
              <a:t>19/03/2018</a:t>
            </a:fld>
            <a:endParaRPr lang="pt-BR"/>
          </a:p>
        </p:txBody>
      </p:sp>
      <p:sp>
        <p:nvSpPr>
          <p:cNvPr id="5" name="Espaço Reservado para Rodapé 4">
            <a:extLst>
              <a:ext uri="{FF2B5EF4-FFF2-40B4-BE49-F238E27FC236}">
                <a16:creationId xmlns:a16="http://schemas.microsoft.com/office/drawing/2014/main" id="{5F071F1C-434E-49FA-A7B1-0B5BEA0AE3B4}"/>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89BB2B0F-3A24-4B65-9216-5993AD74835D}"/>
              </a:ext>
            </a:extLst>
          </p:cNvPr>
          <p:cNvSpPr>
            <a:spLocks noGrp="1"/>
          </p:cNvSpPr>
          <p:nvPr>
            <p:ph type="sldNum" sz="quarter" idx="12"/>
          </p:nvPr>
        </p:nvSpPr>
        <p:spPr>
          <a:xfrm>
            <a:off x="8610600" y="6356350"/>
            <a:ext cx="2743200" cy="365125"/>
          </a:xfrm>
          <a:prstGeom prst="rect">
            <a:avLst/>
          </a:prstGeom>
        </p:spPr>
        <p:txBody>
          <a:bodyPr/>
          <a:lstStyle/>
          <a:p>
            <a:fld id="{6573F962-A688-4BF1-B426-363EEC134BA1}" type="slidenum">
              <a:rPr lang="pt-BR" smtClean="0"/>
              <a:t>‹nº›</a:t>
            </a:fld>
            <a:endParaRPr lang="pt-BR"/>
          </a:p>
        </p:txBody>
      </p:sp>
    </p:spTree>
    <p:extLst>
      <p:ext uri="{BB962C8B-B14F-4D97-AF65-F5344CB8AC3E}">
        <p14:creationId xmlns:p14="http://schemas.microsoft.com/office/powerpoint/2010/main" val="32347020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8_Em branco">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FC9B1E7-B9D5-4C40-9EDA-B439D7ECD06D}"/>
              </a:ext>
            </a:extLst>
          </p:cNvPr>
          <p:cNvSpPr>
            <a:spLocks noGrp="1"/>
          </p:cNvSpPr>
          <p:nvPr>
            <p:ph type="body" sz="quarter" idx="10" hasCustomPrompt="1"/>
          </p:nvPr>
        </p:nvSpPr>
        <p:spPr>
          <a:xfrm>
            <a:off x="391236" y="245612"/>
            <a:ext cx="11409529" cy="3603057"/>
          </a:xfrm>
        </p:spPr>
        <p:txBody>
          <a:bodyPr anchor="t"/>
          <a:lstStyle>
            <a:lvl1pPr marL="0" indent="0" algn="ctr">
              <a:lnSpc>
                <a:spcPct val="100000"/>
              </a:lnSpc>
              <a:spcBef>
                <a:spcPts val="0"/>
              </a:spcBef>
              <a:buNone/>
              <a:defRPr sz="4400" b="1">
                <a:solidFill>
                  <a:schemeClr val="accent6">
                    <a:lumMod val="40000"/>
                    <a:lumOff val="60000"/>
                  </a:schemeClr>
                </a:solidFill>
                <a:latin typeface="+mn-lt"/>
              </a:defRPr>
            </a:lvl1pPr>
          </a:lstStyle>
          <a:p>
            <a:pPr lvl="0"/>
            <a:r>
              <a:rPr lang="pt-BR" dirty="0"/>
              <a:t>texto</a:t>
            </a:r>
          </a:p>
        </p:txBody>
      </p:sp>
      <p:sp>
        <p:nvSpPr>
          <p:cNvPr id="5" name="Espaço Reservado para Texto 4">
            <a:extLst>
              <a:ext uri="{FF2B5EF4-FFF2-40B4-BE49-F238E27FC236}">
                <a16:creationId xmlns:a16="http://schemas.microsoft.com/office/drawing/2014/main" id="{10A6F0D2-8ED6-4B57-8E46-E2896F128602}"/>
              </a:ext>
            </a:extLst>
          </p:cNvPr>
          <p:cNvSpPr>
            <a:spLocks noGrp="1"/>
          </p:cNvSpPr>
          <p:nvPr>
            <p:ph type="body" sz="quarter" idx="11" hasCustomPrompt="1"/>
          </p:nvPr>
        </p:nvSpPr>
        <p:spPr>
          <a:xfrm>
            <a:off x="343469" y="4039736"/>
            <a:ext cx="11505063" cy="518616"/>
          </a:xfrm>
        </p:spPr>
        <p:txBody>
          <a:bodyPr/>
          <a:lstStyle>
            <a:lvl1pPr marL="0" indent="0" algn="ctr">
              <a:buNone/>
              <a:defRPr/>
            </a:lvl1pPr>
          </a:lstStyle>
          <a:p>
            <a:pPr lvl="0"/>
            <a:r>
              <a:rPr lang="pt-BR" dirty="0"/>
              <a:t>passagem</a:t>
            </a:r>
          </a:p>
        </p:txBody>
      </p:sp>
    </p:spTree>
    <p:extLst>
      <p:ext uri="{BB962C8B-B14F-4D97-AF65-F5344CB8AC3E}">
        <p14:creationId xmlns:p14="http://schemas.microsoft.com/office/powerpoint/2010/main" val="2257007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9_Em branco">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FC9B1E7-B9D5-4C40-9EDA-B439D7ECD06D}"/>
              </a:ext>
            </a:extLst>
          </p:cNvPr>
          <p:cNvSpPr>
            <a:spLocks noGrp="1"/>
          </p:cNvSpPr>
          <p:nvPr>
            <p:ph type="body" sz="quarter" idx="10" hasCustomPrompt="1"/>
          </p:nvPr>
        </p:nvSpPr>
        <p:spPr>
          <a:xfrm>
            <a:off x="5145206" y="163725"/>
            <a:ext cx="6755641" cy="5472800"/>
          </a:xfrm>
        </p:spPr>
        <p:txBody>
          <a:bodyPr anchor="t"/>
          <a:lstStyle>
            <a:lvl1pPr marL="0" indent="0" algn="ctr">
              <a:lnSpc>
                <a:spcPct val="100000"/>
              </a:lnSpc>
              <a:buNone/>
              <a:defRPr sz="4400" b="1">
                <a:solidFill>
                  <a:schemeClr val="accent6">
                    <a:lumMod val="40000"/>
                    <a:lumOff val="60000"/>
                  </a:schemeClr>
                </a:solidFill>
                <a:latin typeface="+mn-lt"/>
              </a:defRPr>
            </a:lvl1pPr>
          </a:lstStyle>
          <a:p>
            <a:pPr lvl="0"/>
            <a:r>
              <a:rPr lang="pt-BR" dirty="0"/>
              <a:t>texto</a:t>
            </a:r>
          </a:p>
        </p:txBody>
      </p:sp>
      <p:sp>
        <p:nvSpPr>
          <p:cNvPr id="5" name="Espaço Reservado para Texto 4">
            <a:extLst>
              <a:ext uri="{FF2B5EF4-FFF2-40B4-BE49-F238E27FC236}">
                <a16:creationId xmlns:a16="http://schemas.microsoft.com/office/drawing/2014/main" id="{10A6F0D2-8ED6-4B57-8E46-E2896F128602}"/>
              </a:ext>
            </a:extLst>
          </p:cNvPr>
          <p:cNvSpPr>
            <a:spLocks noGrp="1"/>
          </p:cNvSpPr>
          <p:nvPr>
            <p:ph type="body" sz="quarter" idx="11" hasCustomPrompt="1"/>
          </p:nvPr>
        </p:nvSpPr>
        <p:spPr>
          <a:xfrm>
            <a:off x="5036024" y="6018661"/>
            <a:ext cx="6864823" cy="511840"/>
          </a:xfrm>
        </p:spPr>
        <p:txBody>
          <a:bodyPr/>
          <a:lstStyle>
            <a:lvl1pPr marL="0" indent="0" algn="ctr">
              <a:buNone/>
              <a:defRPr/>
            </a:lvl1pPr>
          </a:lstStyle>
          <a:p>
            <a:pPr lvl="0"/>
            <a:r>
              <a:rPr lang="pt-BR" dirty="0"/>
              <a:t>passagem</a:t>
            </a:r>
          </a:p>
        </p:txBody>
      </p:sp>
    </p:spTree>
    <p:extLst>
      <p:ext uri="{BB962C8B-B14F-4D97-AF65-F5344CB8AC3E}">
        <p14:creationId xmlns:p14="http://schemas.microsoft.com/office/powerpoint/2010/main" val="813856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0_Em branco">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FC9B1E7-B9D5-4C40-9EDA-B439D7ECD06D}"/>
              </a:ext>
            </a:extLst>
          </p:cNvPr>
          <p:cNvSpPr>
            <a:spLocks noGrp="1"/>
          </p:cNvSpPr>
          <p:nvPr>
            <p:ph type="body" sz="quarter" idx="10" hasCustomPrompt="1"/>
          </p:nvPr>
        </p:nvSpPr>
        <p:spPr>
          <a:xfrm>
            <a:off x="395786" y="163724"/>
            <a:ext cx="11505062" cy="4026139"/>
          </a:xfrm>
        </p:spPr>
        <p:txBody>
          <a:bodyPr anchor="t"/>
          <a:lstStyle>
            <a:lvl1pPr marL="0" indent="0" algn="ctr">
              <a:lnSpc>
                <a:spcPct val="100000"/>
              </a:lnSpc>
              <a:buNone/>
              <a:defRPr sz="4400" b="1">
                <a:solidFill>
                  <a:schemeClr val="accent6">
                    <a:lumMod val="40000"/>
                    <a:lumOff val="60000"/>
                  </a:schemeClr>
                </a:solidFill>
                <a:latin typeface="+mn-lt"/>
              </a:defRPr>
            </a:lvl1pPr>
          </a:lstStyle>
          <a:p>
            <a:pPr lvl="0"/>
            <a:r>
              <a:rPr lang="pt-BR" dirty="0"/>
              <a:t>texto</a:t>
            </a:r>
          </a:p>
        </p:txBody>
      </p:sp>
      <p:sp>
        <p:nvSpPr>
          <p:cNvPr id="5" name="Espaço Reservado para Texto 4">
            <a:extLst>
              <a:ext uri="{FF2B5EF4-FFF2-40B4-BE49-F238E27FC236}">
                <a16:creationId xmlns:a16="http://schemas.microsoft.com/office/drawing/2014/main" id="{10A6F0D2-8ED6-4B57-8E46-E2896F128602}"/>
              </a:ext>
            </a:extLst>
          </p:cNvPr>
          <p:cNvSpPr>
            <a:spLocks noGrp="1"/>
          </p:cNvSpPr>
          <p:nvPr>
            <p:ph type="body" sz="quarter" idx="11" hasCustomPrompt="1"/>
          </p:nvPr>
        </p:nvSpPr>
        <p:spPr>
          <a:xfrm>
            <a:off x="395786" y="4455994"/>
            <a:ext cx="11505062" cy="511840"/>
          </a:xfrm>
        </p:spPr>
        <p:txBody>
          <a:bodyPr/>
          <a:lstStyle>
            <a:lvl1pPr marL="0" indent="0" algn="ctr">
              <a:buNone/>
              <a:defRPr/>
            </a:lvl1pPr>
          </a:lstStyle>
          <a:p>
            <a:pPr lvl="0"/>
            <a:r>
              <a:rPr lang="pt-BR" dirty="0"/>
              <a:t>passagem</a:t>
            </a:r>
          </a:p>
        </p:txBody>
      </p:sp>
    </p:spTree>
    <p:extLst>
      <p:ext uri="{BB962C8B-B14F-4D97-AF65-F5344CB8AC3E}">
        <p14:creationId xmlns:p14="http://schemas.microsoft.com/office/powerpoint/2010/main" val="3252183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5_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6B024886-9C64-4CAE-AC38-9D5DF468D0EC}"/>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pt-BR" dirty="0"/>
          </a:p>
        </p:txBody>
      </p:sp>
      <p:sp>
        <p:nvSpPr>
          <p:cNvPr id="4" name="Espaço Reservado para Texto 3">
            <a:extLst>
              <a:ext uri="{FF2B5EF4-FFF2-40B4-BE49-F238E27FC236}">
                <a16:creationId xmlns:a16="http://schemas.microsoft.com/office/drawing/2014/main" id="{E2F828A8-80AC-4CD8-B066-561092A6C90E}"/>
              </a:ext>
            </a:extLst>
          </p:cNvPr>
          <p:cNvSpPr>
            <a:spLocks noGrp="1"/>
          </p:cNvSpPr>
          <p:nvPr>
            <p:ph type="body" sz="half" idx="2"/>
          </p:nvPr>
        </p:nvSpPr>
        <p:spPr>
          <a:xfrm>
            <a:off x="279401" y="1778001"/>
            <a:ext cx="4800599" cy="4013199"/>
          </a:xfrm>
          <a:noFill/>
        </p:spPr>
        <p:txBody>
          <a:bodyPr anchor="ctr">
            <a:normAutofit/>
          </a:bodyPr>
          <a:lstStyle>
            <a:lvl1pPr marL="0" indent="0" algn="ctr">
              <a:lnSpc>
                <a:spcPct val="100000"/>
              </a:lnSpc>
              <a:buNone/>
              <a:defRPr sz="4400" b="1" cap="all" baseline="0">
                <a:effectLst/>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Tree>
    <p:extLst>
      <p:ext uri="{BB962C8B-B14F-4D97-AF65-F5344CB8AC3E}">
        <p14:creationId xmlns:p14="http://schemas.microsoft.com/office/powerpoint/2010/main" val="421236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2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right)">
                      <p:cBhvr>
                        <p:cTn dur="100"/>
                        <p:tgtEl>
                          <p:spTgt spid="4"/>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Layout Personalizado">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1C308BCE-4A4E-4886-A94C-E3BDE47BB1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241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6B024886-9C64-4CAE-AC38-9D5DF468D0EC}"/>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a:extLst>
              <a:ext uri="{FF2B5EF4-FFF2-40B4-BE49-F238E27FC236}">
                <a16:creationId xmlns:a16="http://schemas.microsoft.com/office/drawing/2014/main" id="{E2F828A8-80AC-4CD8-B066-561092A6C90E}"/>
              </a:ext>
            </a:extLst>
          </p:cNvPr>
          <p:cNvSpPr>
            <a:spLocks noGrp="1"/>
          </p:cNvSpPr>
          <p:nvPr>
            <p:ph type="body" sz="half" idx="2"/>
          </p:nvPr>
        </p:nvSpPr>
        <p:spPr>
          <a:xfrm>
            <a:off x="0" y="4246179"/>
            <a:ext cx="12191999" cy="2154621"/>
          </a:xfrm>
          <a:gradFill>
            <a:gsLst>
              <a:gs pos="67000">
                <a:srgbClr val="033F5D">
                  <a:alpha val="54000"/>
                </a:srgbClr>
              </a:gs>
              <a:gs pos="0">
                <a:schemeClr val="accent6">
                  <a:alpha val="55000"/>
                </a:schemeClr>
              </a:gs>
            </a:gsLst>
            <a:lin ang="5400000" scaled="0"/>
          </a:gradFill>
        </p:spPr>
        <p:txBody>
          <a:bodyPr anchor="ctr">
            <a:normAutofit/>
          </a:bodyPr>
          <a:lstStyle>
            <a:lvl1pPr marL="0" indent="0" algn="ctr">
              <a:lnSpc>
                <a:spcPct val="100000"/>
              </a:lnSpc>
              <a:buNone/>
              <a:defRPr sz="4400" b="1" cap="all" baseline="0">
                <a:effectLst>
                  <a:outerShdw blurRad="50800" dist="38100" dir="2700000" algn="tl" rotWithShape="0">
                    <a:prstClr val="black">
                      <a:alpha val="40000"/>
                    </a:prstClr>
                  </a:outerShdw>
                </a:effectLst>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spTree>
    <p:extLst>
      <p:ext uri="{BB962C8B-B14F-4D97-AF65-F5344CB8AC3E}">
        <p14:creationId xmlns:p14="http://schemas.microsoft.com/office/powerpoint/2010/main" val="376181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2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right)">
                      <p:cBhvr>
                        <p:cTn dur="100"/>
                        <p:tgtEl>
                          <p:spTgt spid="4"/>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6B024886-9C64-4CAE-AC38-9D5DF468D0EC}"/>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a:extLst>
              <a:ext uri="{FF2B5EF4-FFF2-40B4-BE49-F238E27FC236}">
                <a16:creationId xmlns:a16="http://schemas.microsoft.com/office/drawing/2014/main" id="{E2F828A8-80AC-4CD8-B066-561092A6C90E}"/>
              </a:ext>
            </a:extLst>
          </p:cNvPr>
          <p:cNvSpPr>
            <a:spLocks noGrp="1"/>
          </p:cNvSpPr>
          <p:nvPr>
            <p:ph type="body" sz="half" idx="2"/>
          </p:nvPr>
        </p:nvSpPr>
        <p:spPr>
          <a:xfrm>
            <a:off x="0" y="5069510"/>
            <a:ext cx="12192000" cy="1328933"/>
          </a:xfrm>
          <a:prstGeom prst="rect">
            <a:avLst/>
          </a:prstGeom>
          <a:noFill/>
        </p:spPr>
        <p:txBody>
          <a:bodyPr anchor="ctr">
            <a:normAutofit/>
          </a:bodyPr>
          <a:lstStyle>
            <a:lvl1pPr marL="0" indent="0" algn="ctr">
              <a:lnSpc>
                <a:spcPct val="100000"/>
              </a:lnSpc>
              <a:spcBef>
                <a:spcPts val="0"/>
              </a:spcBef>
              <a:buNone/>
              <a:defRPr sz="4400" b="1" cap="all" baseline="0">
                <a:effectLst/>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spTree>
    <p:extLst>
      <p:ext uri="{BB962C8B-B14F-4D97-AF65-F5344CB8AC3E}">
        <p14:creationId xmlns:p14="http://schemas.microsoft.com/office/powerpoint/2010/main" val="250689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100"/>
                        <p:tgtEl>
                          <p:spTgt spid="4"/>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apa">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1C308BCE-4A4E-4886-A94C-E3BDE47BB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m 2">
            <a:extLst>
              <a:ext uri="{FF2B5EF4-FFF2-40B4-BE49-F238E27FC236}">
                <a16:creationId xmlns:a16="http://schemas.microsoft.com/office/drawing/2014/main" id="{7330E84B-EE46-4853-AA6C-B51426FEBC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138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abeçalho da Se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82F75A-1E32-47ED-96AD-C707351BA5D9}"/>
              </a:ext>
            </a:extLst>
          </p:cNvPr>
          <p:cNvSpPr>
            <a:spLocks noGrp="1"/>
          </p:cNvSpPr>
          <p:nvPr>
            <p:ph type="title" hasCustomPrompt="1"/>
          </p:nvPr>
        </p:nvSpPr>
        <p:spPr>
          <a:xfrm>
            <a:off x="2882900" y="0"/>
            <a:ext cx="9309100" cy="6858000"/>
          </a:xfrm>
          <a:prstGeom prst="parallelogram">
            <a:avLst/>
          </a:prstGeom>
          <a:solidFill>
            <a:srgbClr val="450F39">
              <a:alpha val="69000"/>
            </a:srgbClr>
          </a:solidFill>
          <a:ln w="19050">
            <a:noFill/>
            <a:prstDash val="dash"/>
          </a:ln>
        </p:spPr>
        <p:txBody>
          <a:bodyPr anchor="ctr">
            <a:normAutofit/>
          </a:bodyPr>
          <a:lstStyle>
            <a:lvl1pPr>
              <a:defRPr sz="4400">
                <a:solidFill>
                  <a:srgbClr val="FFFF00"/>
                </a:solidFill>
              </a:defRPr>
            </a:lvl1pPr>
          </a:lstStyle>
          <a:p>
            <a:r>
              <a:rPr lang="pt-BR" dirty="0"/>
              <a:t>título Mestre</a:t>
            </a:r>
          </a:p>
        </p:txBody>
      </p:sp>
    </p:spTree>
    <p:extLst>
      <p:ext uri="{BB962C8B-B14F-4D97-AF65-F5344CB8AC3E}">
        <p14:creationId xmlns:p14="http://schemas.microsoft.com/office/powerpoint/2010/main" val="220870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 fill="hold"/>
                                        <p:tgtEl>
                                          <p:spTgt spid="2"/>
                                        </p:tgtEl>
                                        <p:attrNameLst>
                                          <p:attrName>ppt_x</p:attrName>
                                        </p:attrNameLst>
                                      </p:cBhvr>
                                      <p:tavLst>
                                        <p:tav tm="0">
                                          <p:val>
                                            <p:strVal val="1+#ppt_w/2"/>
                                          </p:val>
                                        </p:tav>
                                        <p:tav tm="100000">
                                          <p:val>
                                            <p:strVal val="#ppt_x"/>
                                          </p:val>
                                        </p:tav>
                                      </p:tavLst>
                                    </p:anim>
                                    <p:anim calcmode="lin" valueType="num">
                                      <p:cBhvr additive="base">
                                        <p:cTn id="8" dur="1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0F47DA-92A3-476D-A4AD-19143B1CD8FC}"/>
              </a:ext>
            </a:extLst>
          </p:cNvPr>
          <p:cNvSpPr>
            <a:spLocks noGrp="1"/>
          </p:cNvSpPr>
          <p:nvPr>
            <p:ph type="title"/>
          </p:nvPr>
        </p:nvSpPr>
        <p:spPr/>
        <p:txBody>
          <a:bodyPr/>
          <a:lstStyle/>
          <a:p>
            <a:r>
              <a:rPr lang="pt-BR"/>
              <a:t>Clique para editar o título Mestre</a:t>
            </a:r>
            <a:endParaRPr lang="pt-BR" dirty="0"/>
          </a:p>
        </p:txBody>
      </p:sp>
    </p:spTree>
    <p:extLst>
      <p:ext uri="{BB962C8B-B14F-4D97-AF65-F5344CB8AC3E}">
        <p14:creationId xmlns:p14="http://schemas.microsoft.com/office/powerpoint/2010/main" val="2284086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50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Em br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FC9B1E7-B9D5-4C40-9EDA-B439D7ECD06D}"/>
              </a:ext>
            </a:extLst>
          </p:cNvPr>
          <p:cNvSpPr>
            <a:spLocks noGrp="1"/>
          </p:cNvSpPr>
          <p:nvPr>
            <p:ph type="body" sz="quarter" idx="10" hasCustomPrompt="1"/>
          </p:nvPr>
        </p:nvSpPr>
        <p:spPr>
          <a:xfrm>
            <a:off x="2718179" y="245612"/>
            <a:ext cx="8673721" cy="5472800"/>
          </a:xfrm>
        </p:spPr>
        <p:txBody>
          <a:bodyPr anchor="ctr"/>
          <a:lstStyle>
            <a:lvl1pPr marL="0" indent="0" algn="ctr">
              <a:lnSpc>
                <a:spcPct val="100000"/>
              </a:lnSpc>
              <a:spcBef>
                <a:spcPts val="0"/>
              </a:spcBef>
              <a:buNone/>
              <a:defRPr sz="4400" b="1">
                <a:solidFill>
                  <a:schemeClr val="accent5">
                    <a:lumMod val="50000"/>
                  </a:schemeClr>
                </a:solidFill>
                <a:latin typeface="+mn-lt"/>
              </a:defRPr>
            </a:lvl1pPr>
          </a:lstStyle>
          <a:p>
            <a:pPr lvl="0"/>
            <a:r>
              <a:rPr lang="pt-BR" dirty="0"/>
              <a:t>texto</a:t>
            </a:r>
          </a:p>
        </p:txBody>
      </p:sp>
      <p:sp>
        <p:nvSpPr>
          <p:cNvPr id="5" name="Espaço Reservado para Texto 4">
            <a:extLst>
              <a:ext uri="{FF2B5EF4-FFF2-40B4-BE49-F238E27FC236}">
                <a16:creationId xmlns:a16="http://schemas.microsoft.com/office/drawing/2014/main" id="{10A6F0D2-8ED6-4B57-8E46-E2896F128602}"/>
              </a:ext>
            </a:extLst>
          </p:cNvPr>
          <p:cNvSpPr>
            <a:spLocks noGrp="1"/>
          </p:cNvSpPr>
          <p:nvPr>
            <p:ph type="body" sz="quarter" idx="11" hasCustomPrompt="1"/>
          </p:nvPr>
        </p:nvSpPr>
        <p:spPr>
          <a:xfrm>
            <a:off x="2667001" y="6100548"/>
            <a:ext cx="8724900" cy="511840"/>
          </a:xfrm>
        </p:spPr>
        <p:txBody>
          <a:bodyPr/>
          <a:lstStyle>
            <a:lvl1pPr marL="0" indent="0" algn="ctr">
              <a:buNone/>
              <a:defRPr/>
            </a:lvl1pPr>
          </a:lstStyle>
          <a:p>
            <a:pPr lvl="0"/>
            <a:r>
              <a:rPr lang="pt-BR" dirty="0"/>
              <a:t>passagem</a:t>
            </a:r>
          </a:p>
        </p:txBody>
      </p:sp>
    </p:spTree>
    <p:extLst>
      <p:ext uri="{BB962C8B-B14F-4D97-AF65-F5344CB8AC3E}">
        <p14:creationId xmlns:p14="http://schemas.microsoft.com/office/powerpoint/2010/main" val="3593905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Em br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FC9B1E7-B9D5-4C40-9EDA-B439D7ECD06D}"/>
              </a:ext>
            </a:extLst>
          </p:cNvPr>
          <p:cNvSpPr>
            <a:spLocks noGrp="1"/>
          </p:cNvSpPr>
          <p:nvPr>
            <p:ph type="body" sz="quarter" idx="10" hasCustomPrompt="1"/>
          </p:nvPr>
        </p:nvSpPr>
        <p:spPr>
          <a:xfrm>
            <a:off x="647700" y="3759200"/>
            <a:ext cx="10960100" cy="2057400"/>
          </a:xfrm>
        </p:spPr>
        <p:txBody>
          <a:bodyPr anchor="ctr"/>
          <a:lstStyle>
            <a:lvl1pPr marL="0" indent="0" algn="ctr">
              <a:lnSpc>
                <a:spcPct val="100000"/>
              </a:lnSpc>
              <a:spcBef>
                <a:spcPts val="0"/>
              </a:spcBef>
              <a:buNone/>
              <a:defRPr sz="4800" b="1">
                <a:solidFill>
                  <a:schemeClr val="accent5">
                    <a:lumMod val="50000"/>
                  </a:schemeClr>
                </a:solidFill>
                <a:latin typeface="+mn-lt"/>
              </a:defRPr>
            </a:lvl1pPr>
          </a:lstStyle>
          <a:p>
            <a:pPr lvl="0"/>
            <a:r>
              <a:rPr lang="pt-BR" dirty="0"/>
              <a:t>texto</a:t>
            </a:r>
          </a:p>
        </p:txBody>
      </p:sp>
      <p:sp>
        <p:nvSpPr>
          <p:cNvPr id="5" name="Espaço Reservado para Texto 4">
            <a:extLst>
              <a:ext uri="{FF2B5EF4-FFF2-40B4-BE49-F238E27FC236}">
                <a16:creationId xmlns:a16="http://schemas.microsoft.com/office/drawing/2014/main" id="{10A6F0D2-8ED6-4B57-8E46-E2896F128602}"/>
              </a:ext>
            </a:extLst>
          </p:cNvPr>
          <p:cNvSpPr>
            <a:spLocks noGrp="1"/>
          </p:cNvSpPr>
          <p:nvPr>
            <p:ph type="body" sz="quarter" idx="11" hasCustomPrompt="1"/>
          </p:nvPr>
        </p:nvSpPr>
        <p:spPr>
          <a:xfrm>
            <a:off x="647700" y="6032500"/>
            <a:ext cx="10960099" cy="546100"/>
          </a:xfrm>
        </p:spPr>
        <p:txBody>
          <a:bodyPr/>
          <a:lstStyle>
            <a:lvl1pPr marL="0" indent="0" algn="ctr">
              <a:buNone/>
              <a:defRPr/>
            </a:lvl1pPr>
          </a:lstStyle>
          <a:p>
            <a:pPr lvl="0"/>
            <a:r>
              <a:rPr lang="pt-BR" dirty="0"/>
              <a:t>passagem</a:t>
            </a:r>
          </a:p>
        </p:txBody>
      </p:sp>
    </p:spTree>
    <p:extLst>
      <p:ext uri="{BB962C8B-B14F-4D97-AF65-F5344CB8AC3E}">
        <p14:creationId xmlns:p14="http://schemas.microsoft.com/office/powerpoint/2010/main" val="3575675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Em br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FC9B1E7-B9D5-4C40-9EDA-B439D7ECD06D}"/>
              </a:ext>
            </a:extLst>
          </p:cNvPr>
          <p:cNvSpPr>
            <a:spLocks noGrp="1"/>
          </p:cNvSpPr>
          <p:nvPr>
            <p:ph type="body" sz="quarter" idx="10" hasCustomPrompt="1"/>
          </p:nvPr>
        </p:nvSpPr>
        <p:spPr>
          <a:xfrm>
            <a:off x="391236" y="245612"/>
            <a:ext cx="11409529" cy="3603057"/>
          </a:xfrm>
        </p:spPr>
        <p:txBody>
          <a:bodyPr anchor="ctr"/>
          <a:lstStyle>
            <a:lvl1pPr marL="0" indent="0" algn="ctr">
              <a:lnSpc>
                <a:spcPct val="100000"/>
              </a:lnSpc>
              <a:spcBef>
                <a:spcPts val="0"/>
              </a:spcBef>
              <a:buNone/>
              <a:defRPr sz="4400" b="1">
                <a:solidFill>
                  <a:schemeClr val="accent5">
                    <a:lumMod val="50000"/>
                  </a:schemeClr>
                </a:solidFill>
                <a:latin typeface="+mn-lt"/>
              </a:defRPr>
            </a:lvl1pPr>
          </a:lstStyle>
          <a:p>
            <a:pPr lvl="0"/>
            <a:r>
              <a:rPr lang="pt-BR" dirty="0"/>
              <a:t>texto</a:t>
            </a:r>
          </a:p>
        </p:txBody>
      </p:sp>
      <p:sp>
        <p:nvSpPr>
          <p:cNvPr id="5" name="Espaço Reservado para Texto 4">
            <a:extLst>
              <a:ext uri="{FF2B5EF4-FFF2-40B4-BE49-F238E27FC236}">
                <a16:creationId xmlns:a16="http://schemas.microsoft.com/office/drawing/2014/main" id="{10A6F0D2-8ED6-4B57-8E46-E2896F128602}"/>
              </a:ext>
            </a:extLst>
          </p:cNvPr>
          <p:cNvSpPr>
            <a:spLocks noGrp="1"/>
          </p:cNvSpPr>
          <p:nvPr>
            <p:ph type="body" sz="quarter" idx="11" hasCustomPrompt="1"/>
          </p:nvPr>
        </p:nvSpPr>
        <p:spPr>
          <a:xfrm>
            <a:off x="343469" y="4039736"/>
            <a:ext cx="11505063" cy="518616"/>
          </a:xfrm>
        </p:spPr>
        <p:txBody>
          <a:bodyPr/>
          <a:lstStyle>
            <a:lvl1pPr marL="0" indent="0" algn="ctr">
              <a:buNone/>
              <a:defRPr/>
            </a:lvl1pPr>
          </a:lstStyle>
          <a:p>
            <a:pPr lvl="0"/>
            <a:r>
              <a:rPr lang="pt-BR" dirty="0"/>
              <a:t>passagem</a:t>
            </a:r>
          </a:p>
        </p:txBody>
      </p:sp>
    </p:spTree>
    <p:extLst>
      <p:ext uri="{BB962C8B-B14F-4D97-AF65-F5344CB8AC3E}">
        <p14:creationId xmlns:p14="http://schemas.microsoft.com/office/powerpoint/2010/main" val="1671413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CB583A42-E6E0-41D4-B393-70FAA105F3CE}"/>
              </a:ext>
            </a:extLst>
          </p:cNvPr>
          <p:cNvSpPr>
            <a:spLocks noGrp="1"/>
          </p:cNvSpPr>
          <p:nvPr>
            <p:ph type="title"/>
          </p:nvPr>
        </p:nvSpPr>
        <p:spPr>
          <a:xfrm>
            <a:off x="685800" y="365125"/>
            <a:ext cx="10668000" cy="1325563"/>
          </a:xfrm>
          <a:prstGeom prst="rect">
            <a:avLst/>
          </a:prstGeom>
        </p:spPr>
        <p:txBody>
          <a:bodyPr vert="horz" lIns="91440" tIns="45720" rIns="91440" bIns="45720" rtlCol="0" anchor="ctr">
            <a:normAutofit/>
          </a:bodyPr>
          <a:lstStyle/>
          <a:p>
            <a:r>
              <a:rPr lang="pt-BR" dirty="0"/>
              <a:t>título Mestre</a:t>
            </a:r>
          </a:p>
        </p:txBody>
      </p:sp>
      <p:sp>
        <p:nvSpPr>
          <p:cNvPr id="3" name="Espaço Reservado para Texto 2">
            <a:extLst>
              <a:ext uri="{FF2B5EF4-FFF2-40B4-BE49-F238E27FC236}">
                <a16:creationId xmlns:a16="http://schemas.microsoft.com/office/drawing/2014/main" id="{A3D0E9FB-241F-4C98-A436-7A978A48B955}"/>
              </a:ext>
            </a:extLst>
          </p:cNvPr>
          <p:cNvSpPr>
            <a:spLocks noGrp="1"/>
          </p:cNvSpPr>
          <p:nvPr>
            <p:ph type="body" idx="1"/>
          </p:nvPr>
        </p:nvSpPr>
        <p:spPr>
          <a:xfrm>
            <a:off x="685800" y="1825625"/>
            <a:ext cx="10668000" cy="4351338"/>
          </a:xfrm>
          <a:prstGeom prst="rect">
            <a:avLst/>
          </a:prstGeom>
        </p:spPr>
        <p:txBody>
          <a:bodyPr vert="horz" lIns="91440" tIns="45720" rIns="91440" bIns="45720" rtlCol="0">
            <a:normAutofit/>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289591833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662" r:id="rId25"/>
    <p:sldLayoutId id="2147483663" r:id="rId26"/>
  </p:sldLayoutIdLst>
  <p:txStyles>
    <p:titleStyle>
      <a:lvl1pPr algn="ctr" defTabSz="914400" rtl="0" eaLnBrk="1" latinLnBrk="0" hangingPunct="1">
        <a:lnSpc>
          <a:spcPct val="90000"/>
        </a:lnSpc>
        <a:spcBef>
          <a:spcPct val="0"/>
        </a:spcBef>
        <a:buNone/>
        <a:defRPr sz="6000" b="1" kern="1200" cap="all" baseline="0">
          <a:solidFill>
            <a:schemeClr val="accent5">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5070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2B60EFCB-A379-4EE1-AC5C-ADF1344B85E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0352" b="10352"/>
          <a:stretch>
            <a:fillRect/>
          </a:stretch>
        </p:blipFill>
        <p:spPr/>
      </p:pic>
      <p:sp>
        <p:nvSpPr>
          <p:cNvPr id="3" name="Espaço Reservado para Texto 2">
            <a:extLst>
              <a:ext uri="{FF2B5EF4-FFF2-40B4-BE49-F238E27FC236}">
                <a16:creationId xmlns:a16="http://schemas.microsoft.com/office/drawing/2014/main" id="{AA09A2F7-31CA-497B-BAD8-17AF43D07F66}"/>
              </a:ext>
            </a:extLst>
          </p:cNvPr>
          <p:cNvSpPr>
            <a:spLocks noGrp="1"/>
          </p:cNvSpPr>
          <p:nvPr>
            <p:ph type="body" sz="half" idx="2"/>
          </p:nvPr>
        </p:nvSpPr>
        <p:spPr>
          <a:xfrm>
            <a:off x="7078580" y="1550780"/>
            <a:ext cx="4470399" cy="3756438"/>
          </a:xfrm>
          <a:prstGeom prst="octagon">
            <a:avLst>
              <a:gd name="adj" fmla="val 11353"/>
            </a:avLst>
          </a:prstGeom>
          <a:solidFill>
            <a:srgbClr val="133926">
              <a:alpha val="69804"/>
            </a:srgbClr>
          </a:solidFill>
        </p:spPr>
        <p:txBody>
          <a:bodyPr>
            <a:normAutofit fontScale="77500" lnSpcReduction="20000"/>
          </a:bodyPr>
          <a:lstStyle/>
          <a:p>
            <a:r>
              <a:rPr lang="pt-BR" dirty="0">
                <a:effectLst/>
              </a:rPr>
              <a:t>Este possuía entre 60 e 90 metros de altura, o que corresponde hoje a um edifício com 30 andares.</a:t>
            </a:r>
            <a:endParaRPr lang="pt-BR" dirty="0"/>
          </a:p>
        </p:txBody>
      </p:sp>
    </p:spTree>
    <p:extLst>
      <p:ext uri="{BB962C8B-B14F-4D97-AF65-F5344CB8AC3E}">
        <p14:creationId xmlns:p14="http://schemas.microsoft.com/office/powerpoint/2010/main" val="90085734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80E4CD46-DDC2-4CD7-B0E7-6B073A221C4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5000" b="5000"/>
          <a:stretch>
            <a:fillRect/>
          </a:stretch>
        </p:blipFill>
        <p:spPr/>
      </p:pic>
      <p:sp>
        <p:nvSpPr>
          <p:cNvPr id="3" name="Espaço Reservado para Texto 2">
            <a:extLst>
              <a:ext uri="{FF2B5EF4-FFF2-40B4-BE49-F238E27FC236}">
                <a16:creationId xmlns:a16="http://schemas.microsoft.com/office/drawing/2014/main" id="{2DB3F4CE-85AB-468F-9ABA-0D70C421B5CA}"/>
              </a:ext>
            </a:extLst>
          </p:cNvPr>
          <p:cNvSpPr>
            <a:spLocks noGrp="1"/>
          </p:cNvSpPr>
          <p:nvPr>
            <p:ph type="body" sz="half" idx="2"/>
          </p:nvPr>
        </p:nvSpPr>
        <p:spPr>
          <a:xfrm>
            <a:off x="677780" y="1137741"/>
            <a:ext cx="4470399" cy="3756438"/>
          </a:xfrm>
          <a:prstGeom prst="octagon">
            <a:avLst>
              <a:gd name="adj" fmla="val 0"/>
            </a:avLst>
          </a:prstGeom>
          <a:solidFill>
            <a:schemeClr val="tx1">
              <a:lumMod val="95000"/>
              <a:lumOff val="5000"/>
              <a:alpha val="69804"/>
            </a:schemeClr>
          </a:solidFill>
          <a:ln>
            <a:noFill/>
          </a:ln>
        </p:spPr>
        <p:txBody>
          <a:bodyPr>
            <a:normAutofit fontScale="92500" lnSpcReduction="10000"/>
          </a:bodyPr>
          <a:lstStyle/>
          <a:p>
            <a:r>
              <a:rPr lang="pt-BR" dirty="0">
                <a:effectLst/>
              </a:rPr>
              <a:t>Babilônia respirava a religião, o politeísmo, na verdade a falsa religião.</a:t>
            </a:r>
            <a:endParaRPr lang="pt-BR" dirty="0"/>
          </a:p>
        </p:txBody>
      </p:sp>
    </p:spTree>
    <p:extLst>
      <p:ext uri="{BB962C8B-B14F-4D97-AF65-F5344CB8AC3E}">
        <p14:creationId xmlns:p14="http://schemas.microsoft.com/office/powerpoint/2010/main" val="145588822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0C7686A4-B9EB-4E0B-BE08-3DFC677DFA7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3" name="Espaço Reservado para Texto 2">
            <a:extLst>
              <a:ext uri="{FF2B5EF4-FFF2-40B4-BE49-F238E27FC236}">
                <a16:creationId xmlns:a16="http://schemas.microsoft.com/office/drawing/2014/main" id="{CF012D0F-BA6A-45AC-9188-BCADFDFA17D8}"/>
              </a:ext>
            </a:extLst>
          </p:cNvPr>
          <p:cNvSpPr>
            <a:spLocks noGrp="1"/>
          </p:cNvSpPr>
          <p:nvPr>
            <p:ph type="body" sz="half" idx="2"/>
          </p:nvPr>
        </p:nvSpPr>
        <p:spPr>
          <a:xfrm>
            <a:off x="8217568" y="0"/>
            <a:ext cx="3974432" cy="3756438"/>
          </a:xfrm>
          <a:prstGeom prst="teardrop">
            <a:avLst/>
          </a:prstGeom>
        </p:spPr>
        <p:txBody>
          <a:bodyPr>
            <a:normAutofit fontScale="92500"/>
          </a:bodyPr>
          <a:lstStyle/>
          <a:p>
            <a:r>
              <a:rPr lang="pt-BR" dirty="0">
                <a:effectLst/>
              </a:rPr>
              <a:t>Babilônia era o centro do falso culto</a:t>
            </a:r>
            <a:endParaRPr lang="pt-BR" dirty="0"/>
          </a:p>
        </p:txBody>
      </p:sp>
    </p:spTree>
    <p:extLst>
      <p:ext uri="{BB962C8B-B14F-4D97-AF65-F5344CB8AC3E}">
        <p14:creationId xmlns:p14="http://schemas.microsoft.com/office/powerpoint/2010/main" val="2351473916"/>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373A2234-71C1-4682-B8DD-67FDA910934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5106" b="15106"/>
          <a:stretch/>
        </p:blipFill>
        <p:spPr/>
      </p:pic>
      <p:sp>
        <p:nvSpPr>
          <p:cNvPr id="3" name="Espaço Reservado para Texto 2">
            <a:extLst>
              <a:ext uri="{FF2B5EF4-FFF2-40B4-BE49-F238E27FC236}">
                <a16:creationId xmlns:a16="http://schemas.microsoft.com/office/drawing/2014/main" id="{87048AA2-6EE8-460C-9CB3-EF4F6B914848}"/>
              </a:ext>
            </a:extLst>
          </p:cNvPr>
          <p:cNvSpPr>
            <a:spLocks noGrp="1"/>
          </p:cNvSpPr>
          <p:nvPr>
            <p:ph type="body" sz="half" idx="2"/>
          </p:nvPr>
        </p:nvSpPr>
        <p:spPr>
          <a:xfrm>
            <a:off x="0" y="4451684"/>
            <a:ext cx="12191999" cy="2033338"/>
          </a:xfrm>
        </p:spPr>
        <p:txBody>
          <a:bodyPr>
            <a:normAutofit fontScale="85000" lnSpcReduction="20000"/>
          </a:bodyPr>
          <a:lstStyle/>
          <a:p>
            <a:r>
              <a:rPr lang="pt-BR" dirty="0"/>
              <a:t>Hoje vamos ver como 3 jovens corajosos decidiram não se dobrar aquela atraente religião, mas permanecer fiel colocando a Deus em primeiro lugar.</a:t>
            </a:r>
          </a:p>
        </p:txBody>
      </p:sp>
    </p:spTree>
    <p:extLst>
      <p:ext uri="{BB962C8B-B14F-4D97-AF65-F5344CB8AC3E}">
        <p14:creationId xmlns:p14="http://schemas.microsoft.com/office/powerpoint/2010/main" val="28743674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7F3C179-DAFF-4D7A-A8BF-FAD2A6D37624}"/>
              </a:ext>
            </a:extLst>
          </p:cNvPr>
          <p:cNvSpPr>
            <a:spLocks noGrp="1"/>
          </p:cNvSpPr>
          <p:nvPr>
            <p:ph type="title"/>
          </p:nvPr>
        </p:nvSpPr>
        <p:spPr/>
        <p:txBody>
          <a:bodyPr/>
          <a:lstStyle/>
          <a:p>
            <a:r>
              <a:rPr lang="pt-BR"/>
              <a:t>I. A loucura de Nabucodonosor</a:t>
            </a:r>
            <a:endParaRPr lang="pt-BR" dirty="0"/>
          </a:p>
        </p:txBody>
      </p:sp>
    </p:spTree>
    <p:extLst>
      <p:ext uri="{BB962C8B-B14F-4D97-AF65-F5344CB8AC3E}">
        <p14:creationId xmlns:p14="http://schemas.microsoft.com/office/powerpoint/2010/main" val="39761167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EA965E10-0CCC-4271-86D1-7893646352E1}"/>
              </a:ext>
            </a:extLst>
          </p:cNvPr>
          <p:cNvSpPr>
            <a:spLocks noGrp="1"/>
          </p:cNvSpPr>
          <p:nvPr>
            <p:ph type="body" sz="quarter" idx="10"/>
          </p:nvPr>
        </p:nvSpPr>
        <p:spPr>
          <a:xfrm>
            <a:off x="391236" y="245612"/>
            <a:ext cx="11409529" cy="3977472"/>
          </a:xfrm>
        </p:spPr>
        <p:txBody>
          <a:bodyPr>
            <a:normAutofit fontScale="55000" lnSpcReduction="20000"/>
          </a:bodyPr>
          <a:lstStyle/>
          <a:p>
            <a:pPr fontAlgn="base"/>
            <a:r>
              <a:rPr lang="pt-BR" b="0" dirty="0"/>
              <a:t>O rei Nabucodonosor fez uma imagem de ouro que tinha sessenta côvados de altura e seis de largura; levantou-a no campo de Dura, na província da Babilônia. Então, o rei Nabucodonosor mandou ajuntar os sátrapas, os prefeitos, os governadores, os juízes, os tesoureiros, os magistrados, os conselheiros e todos os oficiais das províncias, para que viessem à consagração da imagem que o rei Nabucodonosor tinha levantado. Então, se ajuntaram os sátrapas, os prefeitos, os governadores, os juízes, os tesoureiros, os magistrados, os conselheiros e todos os oficiais das províncias, para a consagração da imagem que o rei Nabucodonosor tinha levantado; e estavam em pé diante da imagem que Nabucodonosor tinha levantado.</a:t>
            </a:r>
          </a:p>
        </p:txBody>
      </p:sp>
      <p:sp>
        <p:nvSpPr>
          <p:cNvPr id="4" name="Espaço Reservado para Texto 3">
            <a:extLst>
              <a:ext uri="{FF2B5EF4-FFF2-40B4-BE49-F238E27FC236}">
                <a16:creationId xmlns:a16="http://schemas.microsoft.com/office/drawing/2014/main" id="{0CFF540D-0A50-4B9A-8760-957ABE6A5863}"/>
              </a:ext>
            </a:extLst>
          </p:cNvPr>
          <p:cNvSpPr>
            <a:spLocks noGrp="1"/>
          </p:cNvSpPr>
          <p:nvPr>
            <p:ph type="body" sz="quarter" idx="11"/>
          </p:nvPr>
        </p:nvSpPr>
        <p:spPr>
          <a:xfrm>
            <a:off x="343468" y="4223084"/>
            <a:ext cx="11505063" cy="518616"/>
          </a:xfrm>
        </p:spPr>
        <p:txBody>
          <a:bodyPr>
            <a:normAutofit lnSpcReduction="10000"/>
          </a:bodyPr>
          <a:lstStyle/>
          <a:p>
            <a:r>
              <a:rPr lang="pt-BR" b="1" dirty="0"/>
              <a:t>Daniel 3:1-7</a:t>
            </a:r>
            <a:endParaRPr lang="pt-BR" dirty="0"/>
          </a:p>
        </p:txBody>
      </p:sp>
    </p:spTree>
    <p:extLst>
      <p:ext uri="{BB962C8B-B14F-4D97-AF65-F5344CB8AC3E}">
        <p14:creationId xmlns:p14="http://schemas.microsoft.com/office/powerpoint/2010/main" val="2101169469"/>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Espaço Reservado para Imagem 16">
            <a:extLst>
              <a:ext uri="{FF2B5EF4-FFF2-40B4-BE49-F238E27FC236}">
                <a16:creationId xmlns:a16="http://schemas.microsoft.com/office/drawing/2014/main" id="{D85B5C53-56E0-43FD-8478-F9457EF50D8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7643" b="7643"/>
          <a:stretch>
            <a:fillRect/>
          </a:stretch>
        </p:blipFill>
        <p:spPr/>
      </p:pic>
      <p:sp>
        <p:nvSpPr>
          <p:cNvPr id="5" name="Espaço Reservado para Texto 4">
            <a:extLst>
              <a:ext uri="{FF2B5EF4-FFF2-40B4-BE49-F238E27FC236}">
                <a16:creationId xmlns:a16="http://schemas.microsoft.com/office/drawing/2014/main" id="{28D88D6B-7455-4318-B7BA-5C79F746999C}"/>
              </a:ext>
            </a:extLst>
          </p:cNvPr>
          <p:cNvSpPr>
            <a:spLocks noGrp="1"/>
          </p:cNvSpPr>
          <p:nvPr>
            <p:ph type="body" sz="half" idx="2"/>
          </p:nvPr>
        </p:nvSpPr>
        <p:spPr>
          <a:xfrm>
            <a:off x="905032" y="717307"/>
            <a:ext cx="5089937" cy="4781124"/>
          </a:xfrm>
        </p:spPr>
        <p:txBody>
          <a:bodyPr>
            <a:normAutofit fontScale="70000" lnSpcReduction="20000"/>
          </a:bodyPr>
          <a:lstStyle/>
          <a:p>
            <a:r>
              <a:rPr lang="pt-BR" dirty="0">
                <a:effectLst/>
              </a:rPr>
              <a:t>Depois da incrível visão da estátua que o sábio Daniel havia interpretado, Nabucodonosor havia retornado ao politeísmo idólatra.</a:t>
            </a:r>
            <a:endParaRPr lang="pt-BR" dirty="0"/>
          </a:p>
        </p:txBody>
      </p:sp>
      <p:sp>
        <p:nvSpPr>
          <p:cNvPr id="9" name="Espaço Reservado para Texto 8">
            <a:extLst>
              <a:ext uri="{FF2B5EF4-FFF2-40B4-BE49-F238E27FC236}">
                <a16:creationId xmlns:a16="http://schemas.microsoft.com/office/drawing/2014/main" id="{6D21393A-C105-4870-9B1F-79664B5CF05F}"/>
              </a:ext>
            </a:extLst>
          </p:cNvPr>
          <p:cNvSpPr>
            <a:spLocks noGrp="1"/>
          </p:cNvSpPr>
          <p:nvPr>
            <p:ph type="body" sz="quarter" idx="10"/>
          </p:nvPr>
        </p:nvSpPr>
        <p:spPr/>
        <p:txBody>
          <a:bodyPr/>
          <a:lstStyle/>
          <a:p>
            <a:r>
              <a:rPr lang="pt-BR" dirty="0"/>
              <a:t>a</a:t>
            </a:r>
          </a:p>
        </p:txBody>
      </p:sp>
    </p:spTree>
    <p:extLst>
      <p:ext uri="{BB962C8B-B14F-4D97-AF65-F5344CB8AC3E}">
        <p14:creationId xmlns:p14="http://schemas.microsoft.com/office/powerpoint/2010/main" val="242681606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spaço Reservado para Imagem 17">
            <a:extLst>
              <a:ext uri="{FF2B5EF4-FFF2-40B4-BE49-F238E27FC236}">
                <a16:creationId xmlns:a16="http://schemas.microsoft.com/office/drawing/2014/main" id="{474BDE44-BE29-416A-9745-44D22CFD4EAF}"/>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r="6198" b="29649"/>
          <a:stretch/>
        </p:blipFill>
        <p:spPr>
          <a:xfrm>
            <a:off x="0" y="0"/>
            <a:ext cx="12192000" cy="6857999"/>
          </a:xfrm>
        </p:spPr>
      </p:pic>
      <p:sp>
        <p:nvSpPr>
          <p:cNvPr id="3" name="Espaço Reservado para Texto 2">
            <a:extLst>
              <a:ext uri="{FF2B5EF4-FFF2-40B4-BE49-F238E27FC236}">
                <a16:creationId xmlns:a16="http://schemas.microsoft.com/office/drawing/2014/main" id="{DE881F40-9E8A-419B-95D3-5410C29D8644}"/>
              </a:ext>
            </a:extLst>
          </p:cNvPr>
          <p:cNvSpPr>
            <a:spLocks noGrp="1"/>
          </p:cNvSpPr>
          <p:nvPr>
            <p:ph type="body" sz="half" idx="2"/>
          </p:nvPr>
        </p:nvSpPr>
        <p:spPr>
          <a:xfrm>
            <a:off x="6617368" y="1764054"/>
            <a:ext cx="4741278" cy="4453619"/>
          </a:xfrm>
        </p:spPr>
        <p:txBody>
          <a:bodyPr>
            <a:normAutofit fontScale="92500" lnSpcReduction="20000"/>
          </a:bodyPr>
          <a:lstStyle/>
          <a:p>
            <a:r>
              <a:rPr lang="pt-BR" dirty="0">
                <a:effectLst/>
              </a:rPr>
              <a:t>O tamanho da estátua também era simbólico, ela possuía 60 côvados por 6 côvados.</a:t>
            </a:r>
            <a:endParaRPr lang="pt-BR" dirty="0"/>
          </a:p>
        </p:txBody>
      </p:sp>
      <p:sp>
        <p:nvSpPr>
          <p:cNvPr id="5" name="Espaço Reservado para Texto 4">
            <a:extLst>
              <a:ext uri="{FF2B5EF4-FFF2-40B4-BE49-F238E27FC236}">
                <a16:creationId xmlns:a16="http://schemas.microsoft.com/office/drawing/2014/main" id="{1348EE1C-238B-437B-9169-D417B15626E8}"/>
              </a:ext>
            </a:extLst>
          </p:cNvPr>
          <p:cNvSpPr>
            <a:spLocks noGrp="1"/>
          </p:cNvSpPr>
          <p:nvPr>
            <p:ph type="body" sz="quarter" idx="10"/>
          </p:nvPr>
        </p:nvSpPr>
        <p:spPr/>
        <p:txBody>
          <a:bodyPr/>
          <a:lstStyle/>
          <a:p>
            <a:r>
              <a:rPr lang="pt-BR" dirty="0"/>
              <a:t>b</a:t>
            </a:r>
          </a:p>
        </p:txBody>
      </p:sp>
    </p:spTree>
    <p:extLst>
      <p:ext uri="{BB962C8B-B14F-4D97-AF65-F5344CB8AC3E}">
        <p14:creationId xmlns:p14="http://schemas.microsoft.com/office/powerpoint/2010/main" val="364227201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35D800EE-B29A-40CC-BAB4-472A84E4A54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562" b="2562"/>
          <a:stretch>
            <a:fillRect/>
          </a:stretch>
        </p:blipFill>
        <p:spPr/>
      </p:pic>
      <p:sp>
        <p:nvSpPr>
          <p:cNvPr id="3" name="Espaço Reservado para Texto 2">
            <a:extLst>
              <a:ext uri="{FF2B5EF4-FFF2-40B4-BE49-F238E27FC236}">
                <a16:creationId xmlns:a16="http://schemas.microsoft.com/office/drawing/2014/main" id="{465069B2-BB0F-46D8-99D4-8DD0CBA308E2}"/>
              </a:ext>
            </a:extLst>
          </p:cNvPr>
          <p:cNvSpPr>
            <a:spLocks noGrp="1"/>
          </p:cNvSpPr>
          <p:nvPr>
            <p:ph type="body" sz="half" idx="2"/>
          </p:nvPr>
        </p:nvSpPr>
        <p:spPr>
          <a:xfrm>
            <a:off x="1033367" y="806450"/>
            <a:ext cx="5187167" cy="4872455"/>
          </a:xfrm>
          <a:solidFill>
            <a:srgbClr val="7030A0">
              <a:alpha val="80000"/>
            </a:srgbClr>
          </a:solidFill>
        </p:spPr>
        <p:txBody>
          <a:bodyPr>
            <a:normAutofit fontScale="77500" lnSpcReduction="20000"/>
          </a:bodyPr>
          <a:lstStyle/>
          <a:p>
            <a:r>
              <a:rPr lang="pt-BR" dirty="0">
                <a:effectLst/>
              </a:rPr>
              <a:t>Não satisfeito, Nabucodonosor marcou uma grande festividade religiosa em que sua estátua seria oficialmente inaugurada. </a:t>
            </a:r>
            <a:endParaRPr lang="pt-BR" dirty="0"/>
          </a:p>
        </p:txBody>
      </p:sp>
      <p:sp>
        <p:nvSpPr>
          <p:cNvPr id="5" name="Espaço Reservado para Texto 4">
            <a:extLst>
              <a:ext uri="{FF2B5EF4-FFF2-40B4-BE49-F238E27FC236}">
                <a16:creationId xmlns:a16="http://schemas.microsoft.com/office/drawing/2014/main" id="{35A7B329-FBC9-4264-A478-256A8F3652FA}"/>
              </a:ext>
            </a:extLst>
          </p:cNvPr>
          <p:cNvSpPr>
            <a:spLocks noGrp="1"/>
          </p:cNvSpPr>
          <p:nvPr>
            <p:ph type="body" sz="quarter" idx="10"/>
          </p:nvPr>
        </p:nvSpPr>
        <p:spPr/>
        <p:txBody>
          <a:bodyPr/>
          <a:lstStyle/>
          <a:p>
            <a:r>
              <a:rPr lang="pt-BR" dirty="0"/>
              <a:t>c</a:t>
            </a:r>
          </a:p>
        </p:txBody>
      </p:sp>
    </p:spTree>
    <p:extLst>
      <p:ext uri="{BB962C8B-B14F-4D97-AF65-F5344CB8AC3E}">
        <p14:creationId xmlns:p14="http://schemas.microsoft.com/office/powerpoint/2010/main" val="1667769738"/>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471213C0-685D-4E9F-BA1D-5E02DCC0440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5000" b="5000"/>
          <a:stretch>
            <a:fillRect/>
          </a:stretch>
        </p:blipFill>
        <p:spPr/>
      </p:pic>
      <p:sp>
        <p:nvSpPr>
          <p:cNvPr id="3" name="Espaço Reservado para Texto 2">
            <a:extLst>
              <a:ext uri="{FF2B5EF4-FFF2-40B4-BE49-F238E27FC236}">
                <a16:creationId xmlns:a16="http://schemas.microsoft.com/office/drawing/2014/main" id="{4346084B-D079-4EAA-84E2-A68E8BBBB918}"/>
              </a:ext>
            </a:extLst>
          </p:cNvPr>
          <p:cNvSpPr>
            <a:spLocks noGrp="1"/>
          </p:cNvSpPr>
          <p:nvPr>
            <p:ph type="body" sz="half" idx="2"/>
          </p:nvPr>
        </p:nvSpPr>
        <p:spPr>
          <a:xfrm>
            <a:off x="5510463" y="827951"/>
            <a:ext cx="6079290" cy="5710452"/>
          </a:xfrm>
        </p:spPr>
        <p:txBody>
          <a:bodyPr>
            <a:normAutofit fontScale="85000" lnSpcReduction="10000"/>
          </a:bodyPr>
          <a:lstStyle/>
          <a:p>
            <a:r>
              <a:rPr lang="pt-BR" dirty="0">
                <a:effectLst/>
              </a:rPr>
              <a:t>Como Nabucodonosor, muitos de nós também acabamos esquecendo do que Deus tem feito em nossa vida e nos desviamos de seus caminhos </a:t>
            </a:r>
            <a:endParaRPr lang="pt-BR" dirty="0"/>
          </a:p>
        </p:txBody>
      </p:sp>
      <p:sp>
        <p:nvSpPr>
          <p:cNvPr id="5" name="Espaço Reservado para Texto 4">
            <a:extLst>
              <a:ext uri="{FF2B5EF4-FFF2-40B4-BE49-F238E27FC236}">
                <a16:creationId xmlns:a16="http://schemas.microsoft.com/office/drawing/2014/main" id="{A2D32808-9084-449C-A4E4-E481507745D7}"/>
              </a:ext>
            </a:extLst>
          </p:cNvPr>
          <p:cNvSpPr>
            <a:spLocks noGrp="1"/>
          </p:cNvSpPr>
          <p:nvPr>
            <p:ph type="body" sz="quarter" idx="10"/>
          </p:nvPr>
        </p:nvSpPr>
        <p:spPr/>
        <p:txBody>
          <a:bodyPr/>
          <a:lstStyle/>
          <a:p>
            <a:r>
              <a:rPr lang="pt-BR" dirty="0"/>
              <a:t>d</a:t>
            </a:r>
          </a:p>
        </p:txBody>
      </p:sp>
    </p:spTree>
    <p:extLst>
      <p:ext uri="{BB962C8B-B14F-4D97-AF65-F5344CB8AC3E}">
        <p14:creationId xmlns:p14="http://schemas.microsoft.com/office/powerpoint/2010/main" val="4146978998"/>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Imagem 3">
            <a:extLst>
              <a:ext uri="{FF2B5EF4-FFF2-40B4-BE49-F238E27FC236}">
                <a16:creationId xmlns:a16="http://schemas.microsoft.com/office/drawing/2014/main" id="{B3F97DDF-DAF5-4639-B2AA-6E890497814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7" name="Subtítulo 6">
            <a:extLst>
              <a:ext uri="{FF2B5EF4-FFF2-40B4-BE49-F238E27FC236}">
                <a16:creationId xmlns:a16="http://schemas.microsoft.com/office/drawing/2014/main" id="{014D0682-875F-4D59-8F6E-5D5AEA27E0E3}"/>
              </a:ext>
            </a:extLst>
          </p:cNvPr>
          <p:cNvSpPr>
            <a:spLocks noGrp="1"/>
          </p:cNvSpPr>
          <p:nvPr>
            <p:ph type="subTitle" idx="1"/>
          </p:nvPr>
        </p:nvSpPr>
        <p:spPr>
          <a:xfrm>
            <a:off x="6966283" y="972644"/>
            <a:ext cx="3480346" cy="1237161"/>
          </a:xfrm>
        </p:spPr>
        <p:txBody>
          <a:bodyPr/>
          <a:lstStyle/>
          <a:p>
            <a:r>
              <a:rPr lang="pt-BR" dirty="0">
                <a:solidFill>
                  <a:schemeClr val="tx1"/>
                </a:solidFill>
              </a:rPr>
              <a:t>Daniel 3</a:t>
            </a:r>
          </a:p>
        </p:txBody>
      </p:sp>
      <p:sp>
        <p:nvSpPr>
          <p:cNvPr id="8" name="Forma em L 7">
            <a:extLst>
              <a:ext uri="{FF2B5EF4-FFF2-40B4-BE49-F238E27FC236}">
                <a16:creationId xmlns:a16="http://schemas.microsoft.com/office/drawing/2014/main" id="{ECBFB7FE-161C-4D8D-B21F-151780A9FB84}"/>
              </a:ext>
            </a:extLst>
          </p:cNvPr>
          <p:cNvSpPr/>
          <p:nvPr/>
        </p:nvSpPr>
        <p:spPr>
          <a:xfrm rot="5400000">
            <a:off x="8140029" y="-377570"/>
            <a:ext cx="2209804" cy="4557295"/>
          </a:xfrm>
          <a:prstGeom prst="corner">
            <a:avLst>
              <a:gd name="adj1" fmla="val 1571"/>
              <a:gd name="adj2" fmla="val 1772"/>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Forma em L 8">
            <a:extLst>
              <a:ext uri="{FF2B5EF4-FFF2-40B4-BE49-F238E27FC236}">
                <a16:creationId xmlns:a16="http://schemas.microsoft.com/office/drawing/2014/main" id="{C02E316B-A5D0-402A-9474-3C625CA7F85E}"/>
              </a:ext>
            </a:extLst>
          </p:cNvPr>
          <p:cNvSpPr/>
          <p:nvPr/>
        </p:nvSpPr>
        <p:spPr>
          <a:xfrm rot="16200000">
            <a:off x="7503174" y="-781048"/>
            <a:ext cx="2209805" cy="3771901"/>
          </a:xfrm>
          <a:prstGeom prst="corner">
            <a:avLst>
              <a:gd name="adj1" fmla="val 2080"/>
              <a:gd name="adj2" fmla="val 1605"/>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288318809"/>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
                                        <p:tgtEl>
                                          <p:spTgt spid="8"/>
                                        </p:tgtEl>
                                      </p:cBhvr>
                                    </p:animEffect>
                                  </p:childTnLst>
                                </p:cTn>
                              </p:par>
                            </p:childTnLst>
                          </p:cTn>
                        </p:par>
                        <p:par>
                          <p:cTn id="8" fill="hold">
                            <p:stCondLst>
                              <p:cond delay="1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1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1FBAF36-36DA-48DB-90A2-464E1AC33C1F}"/>
              </a:ext>
            </a:extLst>
          </p:cNvPr>
          <p:cNvSpPr>
            <a:spLocks noGrp="1"/>
          </p:cNvSpPr>
          <p:nvPr>
            <p:ph type="title"/>
          </p:nvPr>
        </p:nvSpPr>
        <p:spPr/>
        <p:txBody>
          <a:bodyPr/>
          <a:lstStyle/>
          <a:p>
            <a:r>
              <a:rPr lang="pt-BR" dirty="0"/>
              <a:t>II. A Fidelidade dos </a:t>
            </a:r>
            <a:br>
              <a:rPr lang="pt-BR" dirty="0"/>
            </a:br>
            <a:r>
              <a:rPr lang="pt-BR" dirty="0"/>
              <a:t>3 amigos. </a:t>
            </a:r>
          </a:p>
        </p:txBody>
      </p:sp>
    </p:spTree>
    <p:extLst>
      <p:ext uri="{BB962C8B-B14F-4D97-AF65-F5344CB8AC3E}">
        <p14:creationId xmlns:p14="http://schemas.microsoft.com/office/powerpoint/2010/main" val="147850091"/>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315B641D-2E45-49AB-86FE-64542A74435F}"/>
              </a:ext>
            </a:extLst>
          </p:cNvPr>
          <p:cNvSpPr>
            <a:spLocks noGrp="1"/>
          </p:cNvSpPr>
          <p:nvPr>
            <p:ph type="body" sz="quarter" idx="10"/>
          </p:nvPr>
        </p:nvSpPr>
        <p:spPr>
          <a:xfrm>
            <a:off x="647700" y="3759199"/>
            <a:ext cx="10960100" cy="2906295"/>
          </a:xfrm>
        </p:spPr>
        <p:txBody>
          <a:bodyPr>
            <a:normAutofit fontScale="40000" lnSpcReduction="20000"/>
          </a:bodyPr>
          <a:lstStyle/>
          <a:p>
            <a:r>
              <a:rPr lang="pt-BR" dirty="0"/>
              <a:t>Ora, no mesmo instante, se chegaram alguns homens caldeus e acusaram os judeus; disseram ao rei Nabucodonosor: Ó rei, vive eternamente!  Tu, ó rei, baixaste um decreto pelo qual todo homem que ouvisse o som da trombeta, do pífaro, da harpa, da cítara, do saltério, da gaita de foles e de toda sorte de música se prostraria e adoraria a imagem de ouro;  e qualquer que não se prostrasse e não adorasse seria lançado na fornalha de fogo ardente. Há uns homens judeus, que tu constituíste sobre os negócios da província da Babilônia: </a:t>
            </a:r>
            <a:r>
              <a:rPr lang="pt-BR" dirty="0" err="1"/>
              <a:t>Sadraque</a:t>
            </a:r>
            <a:r>
              <a:rPr lang="pt-BR" dirty="0"/>
              <a:t>, </a:t>
            </a:r>
            <a:r>
              <a:rPr lang="pt-BR" dirty="0" err="1"/>
              <a:t>Mesaque</a:t>
            </a:r>
            <a:r>
              <a:rPr lang="pt-BR" dirty="0"/>
              <a:t> e </a:t>
            </a:r>
            <a:r>
              <a:rPr lang="pt-BR" dirty="0" err="1"/>
              <a:t>Abede</a:t>
            </a:r>
            <a:r>
              <a:rPr lang="pt-BR" dirty="0"/>
              <a:t>-Nego; estes homens, ó rei, não fizeram caso de ti, a teus deuses não servem, nem adoram a imagem de ouro que levantaste. Então, Nabucodonosor, irado e furioso, mandou chamar </a:t>
            </a:r>
            <a:r>
              <a:rPr lang="pt-BR" dirty="0" err="1"/>
              <a:t>Sadraque</a:t>
            </a:r>
            <a:r>
              <a:rPr lang="pt-BR" dirty="0"/>
              <a:t>, </a:t>
            </a:r>
            <a:r>
              <a:rPr lang="pt-BR" dirty="0" err="1"/>
              <a:t>Mesaque</a:t>
            </a:r>
            <a:r>
              <a:rPr lang="pt-BR" dirty="0"/>
              <a:t> e </a:t>
            </a:r>
            <a:r>
              <a:rPr lang="pt-BR" dirty="0" err="1"/>
              <a:t>Abede</a:t>
            </a:r>
            <a:r>
              <a:rPr lang="pt-BR" dirty="0"/>
              <a:t>-Nego. E trouxeram a estes homens perante o rei. Falou Nabucodonosor e lhes disse:</a:t>
            </a:r>
          </a:p>
        </p:txBody>
      </p:sp>
    </p:spTree>
    <p:extLst>
      <p:ext uri="{BB962C8B-B14F-4D97-AF65-F5344CB8AC3E}">
        <p14:creationId xmlns:p14="http://schemas.microsoft.com/office/powerpoint/2010/main" val="3592862419"/>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315B641D-2E45-49AB-86FE-64542A74435F}"/>
              </a:ext>
            </a:extLst>
          </p:cNvPr>
          <p:cNvSpPr>
            <a:spLocks noGrp="1"/>
          </p:cNvSpPr>
          <p:nvPr>
            <p:ph type="body" sz="quarter" idx="10"/>
          </p:nvPr>
        </p:nvSpPr>
        <p:spPr>
          <a:xfrm>
            <a:off x="647700" y="3759199"/>
            <a:ext cx="10960100" cy="2497221"/>
          </a:xfrm>
        </p:spPr>
        <p:txBody>
          <a:bodyPr>
            <a:normAutofit fontScale="40000" lnSpcReduction="20000"/>
          </a:bodyPr>
          <a:lstStyle/>
          <a:p>
            <a:r>
              <a:rPr lang="pt-BR" dirty="0"/>
              <a:t>É verdade, ó </a:t>
            </a:r>
            <a:r>
              <a:rPr lang="pt-BR" dirty="0" err="1"/>
              <a:t>Sadraque</a:t>
            </a:r>
            <a:r>
              <a:rPr lang="pt-BR" dirty="0"/>
              <a:t>, </a:t>
            </a:r>
            <a:r>
              <a:rPr lang="pt-BR" dirty="0" err="1"/>
              <a:t>Mesaque</a:t>
            </a:r>
            <a:r>
              <a:rPr lang="pt-BR" dirty="0"/>
              <a:t> e </a:t>
            </a:r>
            <a:r>
              <a:rPr lang="pt-BR" dirty="0" err="1"/>
              <a:t>Abede</a:t>
            </a:r>
            <a:r>
              <a:rPr lang="pt-BR" dirty="0"/>
              <a:t>-Nego, que vós não servis a meus deuses, nem adorais a imagem de ouro que levantei? Agora, pois, estai dispostos e, quando ouvirdes o som da trombeta, do pífaro, da cítara, da harpa, do saltério, da gaita de foles, prostrai-vos e adorai a imagem que fiz; porém, se não a adorardes, sereis, no mesmo instante, lançados na fornalha de fogo ardente. E quem é o deus que vos poderá livrar das minhas mãos? Responderam </a:t>
            </a:r>
            <a:r>
              <a:rPr lang="pt-BR" dirty="0" err="1"/>
              <a:t>Sadraque</a:t>
            </a:r>
            <a:r>
              <a:rPr lang="pt-BR" dirty="0"/>
              <a:t>, </a:t>
            </a:r>
            <a:r>
              <a:rPr lang="pt-BR" dirty="0" err="1"/>
              <a:t>Mesaque</a:t>
            </a:r>
            <a:r>
              <a:rPr lang="pt-BR" dirty="0"/>
              <a:t> e </a:t>
            </a:r>
            <a:r>
              <a:rPr lang="pt-BR" dirty="0" err="1"/>
              <a:t>Abede</a:t>
            </a:r>
            <a:r>
              <a:rPr lang="pt-BR" dirty="0"/>
              <a:t>-Nego ao rei: Ó Nabucodonosor, quanto a isto não necessitamos de te responder. Se o nosso Deus, a quem servimos, quer livrar-nos, ele nos livrará da fornalha de fogo ardente e das tuas mãos, ó rei.  Se não, fica sabendo, ó rei, que não serviremos a teus deuses, nem adoraremos a imagem de ouro que levantaste.</a:t>
            </a:r>
          </a:p>
        </p:txBody>
      </p:sp>
      <p:sp>
        <p:nvSpPr>
          <p:cNvPr id="6" name="Espaço Reservado para Texto 5">
            <a:extLst>
              <a:ext uri="{FF2B5EF4-FFF2-40B4-BE49-F238E27FC236}">
                <a16:creationId xmlns:a16="http://schemas.microsoft.com/office/drawing/2014/main" id="{E247F93C-C78C-405B-A21E-2E0B10DF9A8B}"/>
              </a:ext>
            </a:extLst>
          </p:cNvPr>
          <p:cNvSpPr>
            <a:spLocks noGrp="1"/>
          </p:cNvSpPr>
          <p:nvPr>
            <p:ph type="body" sz="quarter" idx="11"/>
          </p:nvPr>
        </p:nvSpPr>
        <p:spPr>
          <a:xfrm>
            <a:off x="647700" y="6256420"/>
            <a:ext cx="10960099" cy="546100"/>
          </a:xfrm>
        </p:spPr>
        <p:txBody>
          <a:bodyPr/>
          <a:lstStyle/>
          <a:p>
            <a:r>
              <a:rPr lang="pt-BR"/>
              <a:t>Daniel 3:8-18</a:t>
            </a:r>
            <a:endParaRPr lang="pt-BR" dirty="0"/>
          </a:p>
        </p:txBody>
      </p:sp>
    </p:spTree>
    <p:extLst>
      <p:ext uri="{BB962C8B-B14F-4D97-AF65-F5344CB8AC3E}">
        <p14:creationId xmlns:p14="http://schemas.microsoft.com/office/powerpoint/2010/main" val="1406727595"/>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Espaço Reservado para Imagem 15">
            <a:extLst>
              <a:ext uri="{FF2B5EF4-FFF2-40B4-BE49-F238E27FC236}">
                <a16:creationId xmlns:a16="http://schemas.microsoft.com/office/drawing/2014/main" id="{462548DE-1C58-4AAA-B683-010318D2C00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3277" b="3277"/>
          <a:stretch>
            <a:fillRect/>
          </a:stretch>
        </p:blipFill>
        <p:spPr/>
      </p:pic>
      <p:sp>
        <p:nvSpPr>
          <p:cNvPr id="5" name="Espaço Reservado para Texto 4">
            <a:extLst>
              <a:ext uri="{FF2B5EF4-FFF2-40B4-BE49-F238E27FC236}">
                <a16:creationId xmlns:a16="http://schemas.microsoft.com/office/drawing/2014/main" id="{B54D3C15-679D-4D21-BAF6-A8B3B891E3AA}"/>
              </a:ext>
            </a:extLst>
          </p:cNvPr>
          <p:cNvSpPr>
            <a:spLocks noGrp="1"/>
          </p:cNvSpPr>
          <p:nvPr>
            <p:ph type="body" sz="half" idx="2"/>
          </p:nvPr>
        </p:nvSpPr>
        <p:spPr>
          <a:xfrm>
            <a:off x="459864" y="806450"/>
            <a:ext cx="5135932" cy="4824329"/>
          </a:xfrm>
          <a:solidFill>
            <a:srgbClr val="C00000">
              <a:alpha val="80000"/>
            </a:srgbClr>
          </a:solidFill>
        </p:spPr>
        <p:txBody>
          <a:bodyPr>
            <a:normAutofit fontScale="77500" lnSpcReduction="20000"/>
          </a:bodyPr>
          <a:lstStyle/>
          <a:p>
            <a:r>
              <a:rPr lang="pt-BR" dirty="0">
                <a:effectLst/>
              </a:rPr>
              <a:t>A esplêndida imagem de 35 metros de altura estava ali diante de todos os homens mais importantes da nação. </a:t>
            </a:r>
            <a:endParaRPr lang="pt-BR" dirty="0"/>
          </a:p>
        </p:txBody>
      </p:sp>
      <p:sp>
        <p:nvSpPr>
          <p:cNvPr id="6" name="Espaço Reservado para Texto 5">
            <a:extLst>
              <a:ext uri="{FF2B5EF4-FFF2-40B4-BE49-F238E27FC236}">
                <a16:creationId xmlns:a16="http://schemas.microsoft.com/office/drawing/2014/main" id="{4410611D-B6E0-4C4F-BB72-9157E341D4FB}"/>
              </a:ext>
            </a:extLst>
          </p:cNvPr>
          <p:cNvSpPr>
            <a:spLocks noGrp="1"/>
          </p:cNvSpPr>
          <p:nvPr>
            <p:ph type="body" sz="quarter" idx="10"/>
          </p:nvPr>
        </p:nvSpPr>
        <p:spPr/>
        <p:txBody>
          <a:bodyPr/>
          <a:lstStyle/>
          <a:p>
            <a:r>
              <a:rPr lang="pt-BR" dirty="0"/>
              <a:t>a</a:t>
            </a:r>
          </a:p>
        </p:txBody>
      </p:sp>
    </p:spTree>
    <p:extLst>
      <p:ext uri="{BB962C8B-B14F-4D97-AF65-F5344CB8AC3E}">
        <p14:creationId xmlns:p14="http://schemas.microsoft.com/office/powerpoint/2010/main" val="2059666374"/>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2B90A7CF-6FEA-4FE9-9FF8-2DDA9A9CF8E8}"/>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5106" b="15106"/>
          <a:stretch/>
        </p:blipFill>
        <p:spPr/>
      </p:pic>
      <p:sp>
        <p:nvSpPr>
          <p:cNvPr id="3" name="Espaço Reservado para Texto 2">
            <a:extLst>
              <a:ext uri="{FF2B5EF4-FFF2-40B4-BE49-F238E27FC236}">
                <a16:creationId xmlns:a16="http://schemas.microsoft.com/office/drawing/2014/main" id="{7B416F2E-DF89-487C-A67D-3F0B69E2A637}"/>
              </a:ext>
            </a:extLst>
          </p:cNvPr>
          <p:cNvSpPr>
            <a:spLocks noGrp="1"/>
          </p:cNvSpPr>
          <p:nvPr>
            <p:ph type="body" sz="half" idx="2"/>
          </p:nvPr>
        </p:nvSpPr>
        <p:spPr/>
        <p:txBody>
          <a:bodyPr>
            <a:normAutofit fontScale="70000" lnSpcReduction="20000"/>
          </a:bodyPr>
          <a:lstStyle/>
          <a:p>
            <a:r>
              <a:rPr lang="pt-BR" dirty="0">
                <a:effectLst/>
              </a:rPr>
              <a:t>De fronte a ela três jovens refletiam sobre como proceder em mais um teste de sua fé</a:t>
            </a:r>
            <a:endParaRPr lang="pt-BR" dirty="0"/>
          </a:p>
        </p:txBody>
      </p:sp>
      <p:sp>
        <p:nvSpPr>
          <p:cNvPr id="4" name="Espaço Reservado para Texto 3">
            <a:extLst>
              <a:ext uri="{FF2B5EF4-FFF2-40B4-BE49-F238E27FC236}">
                <a16:creationId xmlns:a16="http://schemas.microsoft.com/office/drawing/2014/main" id="{5CBF6164-03FF-4969-8194-2016BF298EE4}"/>
              </a:ext>
            </a:extLst>
          </p:cNvPr>
          <p:cNvSpPr>
            <a:spLocks noGrp="1"/>
          </p:cNvSpPr>
          <p:nvPr>
            <p:ph type="body" sz="quarter" idx="10"/>
          </p:nvPr>
        </p:nvSpPr>
        <p:spPr/>
        <p:txBody>
          <a:bodyPr/>
          <a:lstStyle/>
          <a:p>
            <a:r>
              <a:rPr lang="pt-BR" dirty="0"/>
              <a:t>b</a:t>
            </a:r>
          </a:p>
        </p:txBody>
      </p:sp>
    </p:spTree>
    <p:extLst>
      <p:ext uri="{BB962C8B-B14F-4D97-AF65-F5344CB8AC3E}">
        <p14:creationId xmlns:p14="http://schemas.microsoft.com/office/powerpoint/2010/main" val="3891716464"/>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BC77680E-2F97-44BF-BF61-6D3AE297974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2770" r="12770"/>
          <a:stretch>
            <a:fillRect/>
          </a:stretch>
        </p:blipFill>
        <p:spPr/>
      </p:pic>
      <p:sp>
        <p:nvSpPr>
          <p:cNvPr id="3" name="Espaço Reservado para Texto 2">
            <a:extLst>
              <a:ext uri="{FF2B5EF4-FFF2-40B4-BE49-F238E27FC236}">
                <a16:creationId xmlns:a16="http://schemas.microsoft.com/office/drawing/2014/main" id="{1381C3E2-8C12-4919-A1D3-E01A6E5621B0}"/>
              </a:ext>
            </a:extLst>
          </p:cNvPr>
          <p:cNvSpPr>
            <a:spLocks noGrp="1"/>
          </p:cNvSpPr>
          <p:nvPr>
            <p:ph type="body" sz="half" idx="2"/>
          </p:nvPr>
        </p:nvSpPr>
        <p:spPr>
          <a:xfrm>
            <a:off x="3708390" y="1944528"/>
            <a:ext cx="4211732" cy="3956201"/>
          </a:xfrm>
          <a:solidFill>
            <a:srgbClr val="FF6600">
              <a:alpha val="80000"/>
            </a:srgbClr>
          </a:solidFill>
        </p:spPr>
        <p:txBody>
          <a:bodyPr>
            <a:normAutofit fontScale="62500" lnSpcReduction="20000"/>
          </a:bodyPr>
          <a:lstStyle/>
          <a:p>
            <a:r>
              <a:rPr lang="pt-BR" dirty="0">
                <a:effectLst/>
              </a:rPr>
              <a:t>Nabucodonosor a princípio não percebeu o fato e se alegrava com o fato de todos os seus líderes lhe prestarem reverência e glória. </a:t>
            </a:r>
            <a:endParaRPr lang="pt-BR" dirty="0"/>
          </a:p>
        </p:txBody>
      </p:sp>
      <p:sp>
        <p:nvSpPr>
          <p:cNvPr id="4" name="Espaço Reservado para Texto 3">
            <a:extLst>
              <a:ext uri="{FF2B5EF4-FFF2-40B4-BE49-F238E27FC236}">
                <a16:creationId xmlns:a16="http://schemas.microsoft.com/office/drawing/2014/main" id="{82361065-22FF-4582-A58C-8757BBFC50D7}"/>
              </a:ext>
            </a:extLst>
          </p:cNvPr>
          <p:cNvSpPr>
            <a:spLocks noGrp="1"/>
          </p:cNvSpPr>
          <p:nvPr>
            <p:ph type="body" sz="quarter" idx="10"/>
          </p:nvPr>
        </p:nvSpPr>
        <p:spPr/>
        <p:txBody>
          <a:bodyPr/>
          <a:lstStyle/>
          <a:p>
            <a:r>
              <a:rPr lang="pt-BR" dirty="0"/>
              <a:t>c</a:t>
            </a:r>
          </a:p>
        </p:txBody>
      </p:sp>
    </p:spTree>
    <p:extLst>
      <p:ext uri="{BB962C8B-B14F-4D97-AF65-F5344CB8AC3E}">
        <p14:creationId xmlns:p14="http://schemas.microsoft.com/office/powerpoint/2010/main" val="3790736856"/>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C4C77A12-4434-4458-A8B0-A03DDA8E002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7813" b="7813"/>
          <a:stretch>
            <a:fillRect/>
          </a:stretch>
        </p:blipFill>
        <p:spPr/>
      </p:pic>
      <p:sp>
        <p:nvSpPr>
          <p:cNvPr id="3" name="Espaço Reservado para Texto 2">
            <a:extLst>
              <a:ext uri="{FF2B5EF4-FFF2-40B4-BE49-F238E27FC236}">
                <a16:creationId xmlns:a16="http://schemas.microsoft.com/office/drawing/2014/main" id="{8EFCBE65-108D-41EA-A48F-2D69BA131291}"/>
              </a:ext>
            </a:extLst>
          </p:cNvPr>
          <p:cNvSpPr>
            <a:spLocks noGrp="1"/>
          </p:cNvSpPr>
          <p:nvPr>
            <p:ph type="body" sz="half" idx="2"/>
          </p:nvPr>
        </p:nvSpPr>
        <p:spPr/>
        <p:txBody>
          <a:bodyPr>
            <a:normAutofit/>
          </a:bodyPr>
          <a:lstStyle/>
          <a:p>
            <a:r>
              <a:rPr lang="pt-BR" dirty="0">
                <a:effectLst/>
              </a:rPr>
              <a:t>A resposta de fé destes </a:t>
            </a:r>
            <a:br>
              <a:rPr lang="pt-BR" dirty="0">
                <a:effectLst/>
              </a:rPr>
            </a:br>
            <a:r>
              <a:rPr lang="pt-BR" dirty="0">
                <a:effectLst/>
              </a:rPr>
              <a:t>jovens é admirável. </a:t>
            </a:r>
            <a:endParaRPr lang="pt-BR" dirty="0"/>
          </a:p>
        </p:txBody>
      </p:sp>
      <p:sp>
        <p:nvSpPr>
          <p:cNvPr id="4" name="Espaço Reservado para Texto 3">
            <a:extLst>
              <a:ext uri="{FF2B5EF4-FFF2-40B4-BE49-F238E27FC236}">
                <a16:creationId xmlns:a16="http://schemas.microsoft.com/office/drawing/2014/main" id="{9AA43145-4FFB-4A6D-961F-8901890BE3E6}"/>
              </a:ext>
            </a:extLst>
          </p:cNvPr>
          <p:cNvSpPr>
            <a:spLocks noGrp="1"/>
          </p:cNvSpPr>
          <p:nvPr>
            <p:ph type="body" sz="quarter" idx="10"/>
          </p:nvPr>
        </p:nvSpPr>
        <p:spPr/>
        <p:txBody>
          <a:bodyPr/>
          <a:lstStyle/>
          <a:p>
            <a:r>
              <a:rPr lang="pt-BR" dirty="0"/>
              <a:t>d</a:t>
            </a:r>
          </a:p>
        </p:txBody>
      </p:sp>
    </p:spTree>
    <p:extLst>
      <p:ext uri="{BB962C8B-B14F-4D97-AF65-F5344CB8AC3E}">
        <p14:creationId xmlns:p14="http://schemas.microsoft.com/office/powerpoint/2010/main" val="1516227957"/>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ço Reservado para Imagem 9">
            <a:extLst>
              <a:ext uri="{FF2B5EF4-FFF2-40B4-BE49-F238E27FC236}">
                <a16:creationId xmlns:a16="http://schemas.microsoft.com/office/drawing/2014/main" id="{47099366-07D2-49AB-AF45-9D50663C27A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7824" b="7824"/>
          <a:stretch>
            <a:fillRect/>
          </a:stretch>
        </p:blipFill>
        <p:spPr/>
      </p:pic>
      <p:sp>
        <p:nvSpPr>
          <p:cNvPr id="3" name="Espaço Reservado para Texto 2">
            <a:extLst>
              <a:ext uri="{FF2B5EF4-FFF2-40B4-BE49-F238E27FC236}">
                <a16:creationId xmlns:a16="http://schemas.microsoft.com/office/drawing/2014/main" id="{44A091D1-7941-4344-9A08-098236472466}"/>
              </a:ext>
            </a:extLst>
          </p:cNvPr>
          <p:cNvSpPr>
            <a:spLocks noGrp="1"/>
          </p:cNvSpPr>
          <p:nvPr>
            <p:ph type="body" sz="half" idx="2"/>
          </p:nvPr>
        </p:nvSpPr>
        <p:spPr>
          <a:xfrm>
            <a:off x="437815" y="771551"/>
            <a:ext cx="5658185" cy="5314896"/>
          </a:xfrm>
          <a:solidFill>
            <a:srgbClr val="033F5D">
              <a:alpha val="80000"/>
            </a:srgbClr>
          </a:solidFill>
        </p:spPr>
        <p:txBody>
          <a:bodyPr>
            <a:normAutofit fontScale="85000" lnSpcReduction="20000"/>
          </a:bodyPr>
          <a:lstStyle/>
          <a:p>
            <a:r>
              <a:rPr lang="pt-BR" dirty="0">
                <a:effectLst/>
              </a:rPr>
              <a:t>Como eles, muitos outros cristãos foram perseguidos e desafiados por homens poderosos ao longo da história. </a:t>
            </a:r>
            <a:endParaRPr lang="pt-BR" dirty="0"/>
          </a:p>
        </p:txBody>
      </p:sp>
      <p:sp>
        <p:nvSpPr>
          <p:cNvPr id="4" name="Espaço Reservado para Texto 3">
            <a:extLst>
              <a:ext uri="{FF2B5EF4-FFF2-40B4-BE49-F238E27FC236}">
                <a16:creationId xmlns:a16="http://schemas.microsoft.com/office/drawing/2014/main" id="{A5C165A2-2DFB-4529-89C5-5DD8306CF1A3}"/>
              </a:ext>
            </a:extLst>
          </p:cNvPr>
          <p:cNvSpPr>
            <a:spLocks noGrp="1"/>
          </p:cNvSpPr>
          <p:nvPr>
            <p:ph type="body" sz="quarter" idx="10"/>
          </p:nvPr>
        </p:nvSpPr>
        <p:spPr/>
        <p:txBody>
          <a:bodyPr/>
          <a:lstStyle/>
          <a:p>
            <a:r>
              <a:rPr lang="pt-BR" dirty="0"/>
              <a:t>e</a:t>
            </a:r>
          </a:p>
        </p:txBody>
      </p:sp>
    </p:spTree>
    <p:extLst>
      <p:ext uri="{BB962C8B-B14F-4D97-AF65-F5344CB8AC3E}">
        <p14:creationId xmlns:p14="http://schemas.microsoft.com/office/powerpoint/2010/main" val="113721149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A97A7E14-8270-44C8-8B28-395C86387BD1}"/>
              </a:ext>
            </a:extLst>
          </p:cNvPr>
          <p:cNvSpPr>
            <a:spLocks noGrp="1"/>
          </p:cNvSpPr>
          <p:nvPr>
            <p:ph type="title"/>
          </p:nvPr>
        </p:nvSpPr>
        <p:spPr/>
        <p:txBody>
          <a:bodyPr/>
          <a:lstStyle/>
          <a:p>
            <a:r>
              <a:rPr lang="pt-BR"/>
              <a:t>III. </a:t>
            </a:r>
            <a:br>
              <a:rPr lang="pt-BR"/>
            </a:br>
            <a:r>
              <a:rPr lang="pt-BR"/>
              <a:t>O Livramento de Deus o Senhor</a:t>
            </a:r>
            <a:endParaRPr lang="pt-BR" dirty="0"/>
          </a:p>
        </p:txBody>
      </p:sp>
    </p:spTree>
    <p:extLst>
      <p:ext uri="{BB962C8B-B14F-4D97-AF65-F5344CB8AC3E}">
        <p14:creationId xmlns:p14="http://schemas.microsoft.com/office/powerpoint/2010/main" val="416843303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3A0B1BC7-1131-47FE-9466-BAF7FAB2E2A7}"/>
              </a:ext>
            </a:extLst>
          </p:cNvPr>
          <p:cNvSpPr>
            <a:spLocks noGrp="1"/>
          </p:cNvSpPr>
          <p:nvPr>
            <p:ph type="body" sz="quarter" idx="10"/>
          </p:nvPr>
        </p:nvSpPr>
        <p:spPr>
          <a:xfrm>
            <a:off x="5145206" y="163724"/>
            <a:ext cx="6755641" cy="6379579"/>
          </a:xfrm>
        </p:spPr>
        <p:txBody>
          <a:bodyPr>
            <a:normAutofit fontScale="62500" lnSpcReduction="20000"/>
          </a:bodyPr>
          <a:lstStyle/>
          <a:p>
            <a:pPr fontAlgn="base"/>
            <a:r>
              <a:rPr lang="pt-BR" b="0" dirty="0"/>
              <a:t>Então, Nabucodonosor se encheu de fúria e, transtornado o aspecto do seu rosto contra </a:t>
            </a:r>
            <a:r>
              <a:rPr lang="pt-BR" b="0" dirty="0" err="1"/>
              <a:t>Sadraque</a:t>
            </a:r>
            <a:r>
              <a:rPr lang="pt-BR" b="0" dirty="0"/>
              <a:t>, </a:t>
            </a:r>
            <a:r>
              <a:rPr lang="pt-BR" b="0" dirty="0" err="1"/>
              <a:t>Mesaque</a:t>
            </a:r>
            <a:r>
              <a:rPr lang="pt-BR" b="0" dirty="0"/>
              <a:t> e </a:t>
            </a:r>
            <a:r>
              <a:rPr lang="pt-BR" b="0" dirty="0" err="1"/>
              <a:t>Abede</a:t>
            </a:r>
            <a:r>
              <a:rPr lang="pt-BR" b="0" dirty="0"/>
              <a:t>-Nego, ordenou que se acendesse a fornalha sete vezes mais do que se costumava. Ordenou aos homens mais poderosos que estavam no seu exército que atassem a </a:t>
            </a:r>
            <a:r>
              <a:rPr lang="pt-BR" b="0" dirty="0" err="1"/>
              <a:t>Sadraque</a:t>
            </a:r>
            <a:r>
              <a:rPr lang="pt-BR" b="0" dirty="0"/>
              <a:t>, </a:t>
            </a:r>
            <a:r>
              <a:rPr lang="pt-BR" b="0" dirty="0" err="1"/>
              <a:t>Mesaque</a:t>
            </a:r>
            <a:r>
              <a:rPr lang="pt-BR" b="0" dirty="0"/>
              <a:t> e </a:t>
            </a:r>
            <a:r>
              <a:rPr lang="pt-BR" b="0" dirty="0" err="1"/>
              <a:t>Abede</a:t>
            </a:r>
            <a:r>
              <a:rPr lang="pt-BR" b="0" dirty="0"/>
              <a:t>-Nego e os lançassem na fornalha de fogo ardente.  Então, estes homens foram atados com os seus mantos, suas túnicas e chapéus e suas outras roupas e foram lançados na fornalha sobremaneira acesa...</a:t>
            </a:r>
          </a:p>
        </p:txBody>
      </p:sp>
    </p:spTree>
    <p:extLst>
      <p:ext uri="{BB962C8B-B14F-4D97-AF65-F5344CB8AC3E}">
        <p14:creationId xmlns:p14="http://schemas.microsoft.com/office/powerpoint/2010/main" val="127150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0889DC8-2380-4360-8DE4-3F1EFAB4ACD7}"/>
              </a:ext>
            </a:extLst>
          </p:cNvPr>
          <p:cNvSpPr>
            <a:spLocks noGrp="1"/>
          </p:cNvSpPr>
          <p:nvPr>
            <p:ph type="title"/>
          </p:nvPr>
        </p:nvSpPr>
        <p:spPr/>
        <p:txBody>
          <a:bodyPr/>
          <a:lstStyle/>
          <a:p>
            <a:r>
              <a:rPr lang="pt-BR"/>
              <a:t>Introdução</a:t>
            </a:r>
            <a:endParaRPr lang="pt-BR" dirty="0"/>
          </a:p>
        </p:txBody>
      </p:sp>
    </p:spTree>
    <p:extLst>
      <p:ext uri="{BB962C8B-B14F-4D97-AF65-F5344CB8AC3E}">
        <p14:creationId xmlns:p14="http://schemas.microsoft.com/office/powerpoint/2010/main" val="737941991"/>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3A0B1BC7-1131-47FE-9466-BAF7FAB2E2A7}"/>
              </a:ext>
            </a:extLst>
          </p:cNvPr>
          <p:cNvSpPr>
            <a:spLocks noGrp="1"/>
          </p:cNvSpPr>
          <p:nvPr>
            <p:ph type="body" sz="quarter" idx="10"/>
          </p:nvPr>
        </p:nvSpPr>
        <p:spPr>
          <a:xfrm>
            <a:off x="5145206" y="163724"/>
            <a:ext cx="6755641" cy="6379579"/>
          </a:xfrm>
        </p:spPr>
        <p:txBody>
          <a:bodyPr>
            <a:normAutofit fontScale="55000" lnSpcReduction="20000"/>
          </a:bodyPr>
          <a:lstStyle/>
          <a:p>
            <a:pPr fontAlgn="base"/>
            <a:r>
              <a:rPr lang="pt-BR" b="0" dirty="0"/>
              <a:t>Porque a palavra do rei era urgente e a fornalha estava sobremaneira acesa, as chamas do fogo mataram os homens que lançaram de cima para dentro a </a:t>
            </a:r>
            <a:r>
              <a:rPr lang="pt-BR" b="0" dirty="0" err="1"/>
              <a:t>Sadraque</a:t>
            </a:r>
            <a:r>
              <a:rPr lang="pt-BR" b="0" dirty="0"/>
              <a:t>, </a:t>
            </a:r>
            <a:r>
              <a:rPr lang="pt-BR" b="0" dirty="0" err="1"/>
              <a:t>Mesaque</a:t>
            </a:r>
            <a:r>
              <a:rPr lang="pt-BR" b="0" dirty="0"/>
              <a:t> e </a:t>
            </a:r>
            <a:r>
              <a:rPr lang="pt-BR" b="0" dirty="0" err="1"/>
              <a:t>Abede</a:t>
            </a:r>
            <a:r>
              <a:rPr lang="pt-BR" b="0" dirty="0"/>
              <a:t>-Nego. Estes três homens, </a:t>
            </a:r>
            <a:r>
              <a:rPr lang="pt-BR" b="0" dirty="0" err="1"/>
              <a:t>Sadraque</a:t>
            </a:r>
            <a:r>
              <a:rPr lang="pt-BR" b="0" dirty="0"/>
              <a:t>, </a:t>
            </a:r>
            <a:r>
              <a:rPr lang="pt-BR" b="0" dirty="0" err="1"/>
              <a:t>Mesaque</a:t>
            </a:r>
            <a:r>
              <a:rPr lang="pt-BR" b="0" dirty="0"/>
              <a:t> e </a:t>
            </a:r>
            <a:r>
              <a:rPr lang="pt-BR" b="0" dirty="0" err="1"/>
              <a:t>Abede</a:t>
            </a:r>
            <a:r>
              <a:rPr lang="pt-BR" b="0" dirty="0"/>
              <a:t>-Nego, caíram atados dentro da fornalha sobremaneira acesa.  Então, o rei Nabucodonosor se espantou, e se levantou depressa, e disse aos seus conselheiros: Não lançamos nós três homens atados dentro do fogo? Responderam ao rei: É verdade, ó rei. Tornou ele e disse: Eu, porém, vejo quatro homens soltos, que andam passeando dentro do fogo, sem nenhum dano; e o aspecto do quarto é semelhante a um filho dos deuses...</a:t>
            </a:r>
          </a:p>
        </p:txBody>
      </p:sp>
    </p:spTree>
    <p:extLst>
      <p:ext uri="{BB962C8B-B14F-4D97-AF65-F5344CB8AC3E}">
        <p14:creationId xmlns:p14="http://schemas.microsoft.com/office/powerpoint/2010/main" val="85349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3A0B1BC7-1131-47FE-9466-BAF7FAB2E2A7}"/>
              </a:ext>
            </a:extLst>
          </p:cNvPr>
          <p:cNvSpPr>
            <a:spLocks noGrp="1"/>
          </p:cNvSpPr>
          <p:nvPr>
            <p:ph type="body" sz="quarter" idx="10"/>
          </p:nvPr>
        </p:nvSpPr>
        <p:spPr>
          <a:xfrm>
            <a:off x="5145206" y="163724"/>
            <a:ext cx="6755641" cy="6314714"/>
          </a:xfrm>
        </p:spPr>
        <p:txBody>
          <a:bodyPr>
            <a:normAutofit fontScale="62500" lnSpcReduction="20000"/>
          </a:bodyPr>
          <a:lstStyle/>
          <a:p>
            <a:pPr fontAlgn="base"/>
            <a:r>
              <a:rPr lang="pt-BR" b="0" dirty="0"/>
              <a:t>Então, se chegou Nabucodonosor à porta da fornalha sobremaneira acesa, falou e disse: </a:t>
            </a:r>
            <a:r>
              <a:rPr lang="pt-BR" b="0" dirty="0" err="1"/>
              <a:t>Sadraque</a:t>
            </a:r>
            <a:r>
              <a:rPr lang="pt-BR" b="0" dirty="0"/>
              <a:t>, </a:t>
            </a:r>
            <a:r>
              <a:rPr lang="pt-BR" b="0" dirty="0" err="1"/>
              <a:t>Mesaque</a:t>
            </a:r>
            <a:r>
              <a:rPr lang="pt-BR" b="0" dirty="0"/>
              <a:t> e </a:t>
            </a:r>
            <a:r>
              <a:rPr lang="pt-BR" b="0" dirty="0" err="1"/>
              <a:t>Abede</a:t>
            </a:r>
            <a:r>
              <a:rPr lang="pt-BR" b="0" dirty="0"/>
              <a:t>-Nego, servos do Deus Altíssimo, saí e vinde! Então, </a:t>
            </a:r>
            <a:r>
              <a:rPr lang="pt-BR" b="0" dirty="0" err="1"/>
              <a:t>Sadraque</a:t>
            </a:r>
            <a:r>
              <a:rPr lang="pt-BR" b="0" dirty="0"/>
              <a:t>, </a:t>
            </a:r>
            <a:r>
              <a:rPr lang="pt-BR" b="0" dirty="0" err="1"/>
              <a:t>Mesaque</a:t>
            </a:r>
            <a:r>
              <a:rPr lang="pt-BR" b="0" dirty="0"/>
              <a:t> e </a:t>
            </a:r>
            <a:r>
              <a:rPr lang="pt-BR" b="0" dirty="0" err="1"/>
              <a:t>Abede</a:t>
            </a:r>
            <a:r>
              <a:rPr lang="pt-BR" b="0" dirty="0"/>
              <a:t>-Nego saíram do meio do fogo. Ajuntaram-se os sátrapas, os prefeitos, os governadores e conselheiros do rei e viram que o fogo não teve poder algum sobre os corpos destes homens; nem foram chamuscados os cabelos da sua cabeça, nem os seus mantos se mudaram, nem cheiro de fogo passara sobre eles.  Falou Nabucodonosor e disse:</a:t>
            </a:r>
          </a:p>
        </p:txBody>
      </p:sp>
    </p:spTree>
    <p:extLst>
      <p:ext uri="{BB962C8B-B14F-4D97-AF65-F5344CB8AC3E}">
        <p14:creationId xmlns:p14="http://schemas.microsoft.com/office/powerpoint/2010/main" val="183314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3A0B1BC7-1131-47FE-9466-BAF7FAB2E2A7}"/>
              </a:ext>
            </a:extLst>
          </p:cNvPr>
          <p:cNvSpPr>
            <a:spLocks noGrp="1"/>
          </p:cNvSpPr>
          <p:nvPr>
            <p:ph type="body" sz="quarter" idx="10"/>
          </p:nvPr>
        </p:nvSpPr>
        <p:spPr>
          <a:xfrm>
            <a:off x="5145206" y="163724"/>
            <a:ext cx="6755641" cy="5854937"/>
          </a:xfrm>
        </p:spPr>
        <p:txBody>
          <a:bodyPr>
            <a:normAutofit fontScale="55000" lnSpcReduction="20000"/>
          </a:bodyPr>
          <a:lstStyle/>
          <a:p>
            <a:pPr fontAlgn="base"/>
            <a:r>
              <a:rPr lang="pt-BR" b="0" dirty="0"/>
              <a:t>Bendito seja o Deus de </a:t>
            </a:r>
            <a:r>
              <a:rPr lang="pt-BR" b="0" dirty="0" err="1"/>
              <a:t>Sadraque</a:t>
            </a:r>
            <a:r>
              <a:rPr lang="pt-BR" b="0" dirty="0"/>
              <a:t>, </a:t>
            </a:r>
            <a:r>
              <a:rPr lang="pt-BR" b="0" dirty="0" err="1"/>
              <a:t>Mesaque</a:t>
            </a:r>
            <a:r>
              <a:rPr lang="pt-BR" b="0" dirty="0"/>
              <a:t> e </a:t>
            </a:r>
            <a:r>
              <a:rPr lang="pt-BR" b="0" dirty="0" err="1"/>
              <a:t>Abede</a:t>
            </a:r>
            <a:r>
              <a:rPr lang="pt-BR" b="0" dirty="0"/>
              <a:t>-Nego, que enviou o seu anjo e livrou os seus servos, que confiaram nele, pois não quiseram cumprir a palavra do rei, preferindo entregar o seu corpo, a servirem e adorarem a qualquer outro deus, senão ao seu Deus. Portanto, faço um decreto pelo qual todo povo, nação e língua que disser blasfêmia contra o Deus de </a:t>
            </a:r>
            <a:r>
              <a:rPr lang="pt-BR" b="0" dirty="0" err="1"/>
              <a:t>Sadraque</a:t>
            </a:r>
            <a:r>
              <a:rPr lang="pt-BR" b="0" dirty="0"/>
              <a:t>, </a:t>
            </a:r>
            <a:r>
              <a:rPr lang="pt-BR" b="0" dirty="0" err="1"/>
              <a:t>Mesaque</a:t>
            </a:r>
            <a:r>
              <a:rPr lang="pt-BR" b="0" dirty="0"/>
              <a:t> e </a:t>
            </a:r>
            <a:r>
              <a:rPr lang="pt-BR" b="0" dirty="0" err="1"/>
              <a:t>Abede</a:t>
            </a:r>
            <a:r>
              <a:rPr lang="pt-BR" b="0" dirty="0"/>
              <a:t>-Nego seja despedaçado, e as suas casas sejam feitas em monturo; porque não há outro deus que possa livrar como este.  Então, o rei fez prosperar a </a:t>
            </a:r>
            <a:r>
              <a:rPr lang="pt-BR" b="0" dirty="0" err="1"/>
              <a:t>Sadraque</a:t>
            </a:r>
            <a:r>
              <a:rPr lang="pt-BR" b="0" dirty="0"/>
              <a:t>, </a:t>
            </a:r>
            <a:r>
              <a:rPr lang="pt-BR" b="0" dirty="0" err="1"/>
              <a:t>Mesaque</a:t>
            </a:r>
            <a:r>
              <a:rPr lang="pt-BR" b="0" dirty="0"/>
              <a:t> e </a:t>
            </a:r>
            <a:r>
              <a:rPr lang="pt-BR" b="0" dirty="0" err="1"/>
              <a:t>Abede</a:t>
            </a:r>
            <a:r>
              <a:rPr lang="pt-BR" b="0" dirty="0"/>
              <a:t>-Nego na província da Babilônia.</a:t>
            </a:r>
          </a:p>
        </p:txBody>
      </p:sp>
      <p:sp>
        <p:nvSpPr>
          <p:cNvPr id="6" name="Espaço Reservado para Texto 5">
            <a:extLst>
              <a:ext uri="{FF2B5EF4-FFF2-40B4-BE49-F238E27FC236}">
                <a16:creationId xmlns:a16="http://schemas.microsoft.com/office/drawing/2014/main" id="{38CE7007-2E11-438C-9384-D7A4F4763388}"/>
              </a:ext>
            </a:extLst>
          </p:cNvPr>
          <p:cNvSpPr>
            <a:spLocks noGrp="1"/>
          </p:cNvSpPr>
          <p:nvPr>
            <p:ph type="body" sz="quarter" idx="11"/>
          </p:nvPr>
        </p:nvSpPr>
        <p:spPr/>
        <p:txBody>
          <a:bodyPr>
            <a:normAutofit lnSpcReduction="10000"/>
          </a:bodyPr>
          <a:lstStyle/>
          <a:p>
            <a:r>
              <a:rPr lang="pt-BR" b="1" dirty="0"/>
              <a:t>Daniel 3:19-30</a:t>
            </a:r>
            <a:endParaRPr lang="pt-BR" dirty="0"/>
          </a:p>
        </p:txBody>
      </p:sp>
    </p:spTree>
    <p:extLst>
      <p:ext uri="{BB962C8B-B14F-4D97-AF65-F5344CB8AC3E}">
        <p14:creationId xmlns:p14="http://schemas.microsoft.com/office/powerpoint/2010/main" val="175114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5ABBC9B7-2912-40E4-9DD1-A88A73296FA9}"/>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7813" b="7813"/>
          <a:stretch>
            <a:fillRect/>
          </a:stretch>
        </p:blipFill>
        <p:spPr/>
      </p:pic>
      <p:sp>
        <p:nvSpPr>
          <p:cNvPr id="3" name="Espaço Reservado para Texto 2">
            <a:extLst>
              <a:ext uri="{FF2B5EF4-FFF2-40B4-BE49-F238E27FC236}">
                <a16:creationId xmlns:a16="http://schemas.microsoft.com/office/drawing/2014/main" id="{7EF96C4F-F2BA-480D-9BA8-C6DB1052F277}"/>
              </a:ext>
            </a:extLst>
          </p:cNvPr>
          <p:cNvSpPr>
            <a:spLocks noGrp="1"/>
          </p:cNvSpPr>
          <p:nvPr>
            <p:ph type="body" sz="half" idx="2"/>
          </p:nvPr>
        </p:nvSpPr>
        <p:spPr>
          <a:xfrm>
            <a:off x="4716379" y="491797"/>
            <a:ext cx="6091322" cy="5721754"/>
          </a:xfrm>
        </p:spPr>
        <p:txBody>
          <a:bodyPr>
            <a:normAutofit fontScale="92500" lnSpcReduction="20000"/>
          </a:bodyPr>
          <a:lstStyle/>
          <a:p>
            <a:r>
              <a:rPr lang="pt-BR" dirty="0">
                <a:effectLst/>
              </a:rPr>
              <a:t>A ordem para que os jovens fossem jogados dentro da fornalha foi precedida de uma outra para que o fogo fosse aquecido sete vezes mais </a:t>
            </a:r>
            <a:endParaRPr lang="pt-BR" dirty="0"/>
          </a:p>
        </p:txBody>
      </p:sp>
      <p:sp>
        <p:nvSpPr>
          <p:cNvPr id="4" name="Espaço Reservado para Texto 3">
            <a:extLst>
              <a:ext uri="{FF2B5EF4-FFF2-40B4-BE49-F238E27FC236}">
                <a16:creationId xmlns:a16="http://schemas.microsoft.com/office/drawing/2014/main" id="{A3877486-F89B-4100-9DFB-D2A4C7027352}"/>
              </a:ext>
            </a:extLst>
          </p:cNvPr>
          <p:cNvSpPr>
            <a:spLocks noGrp="1"/>
          </p:cNvSpPr>
          <p:nvPr>
            <p:ph type="body" sz="quarter" idx="10"/>
          </p:nvPr>
        </p:nvSpPr>
        <p:spPr/>
        <p:txBody>
          <a:bodyPr/>
          <a:lstStyle/>
          <a:p>
            <a:r>
              <a:rPr lang="pt-BR" dirty="0"/>
              <a:t>a</a:t>
            </a:r>
          </a:p>
        </p:txBody>
      </p:sp>
    </p:spTree>
    <p:extLst>
      <p:ext uri="{BB962C8B-B14F-4D97-AF65-F5344CB8AC3E}">
        <p14:creationId xmlns:p14="http://schemas.microsoft.com/office/powerpoint/2010/main" val="763829737"/>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3FB71112-C26A-4A55-A182-933FA44C213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5738" b="5738"/>
          <a:stretch>
            <a:fillRect/>
          </a:stretch>
        </p:blipFill>
        <p:spPr/>
      </p:pic>
      <p:sp>
        <p:nvSpPr>
          <p:cNvPr id="3" name="Espaço Reservado para Texto 2">
            <a:extLst>
              <a:ext uri="{FF2B5EF4-FFF2-40B4-BE49-F238E27FC236}">
                <a16:creationId xmlns:a16="http://schemas.microsoft.com/office/drawing/2014/main" id="{8C93EB60-A9E2-4FCA-865A-AF4E8DE56BDB}"/>
              </a:ext>
            </a:extLst>
          </p:cNvPr>
          <p:cNvSpPr>
            <a:spLocks noGrp="1"/>
          </p:cNvSpPr>
          <p:nvPr>
            <p:ph type="body" sz="half" idx="2"/>
          </p:nvPr>
        </p:nvSpPr>
        <p:spPr>
          <a:xfrm>
            <a:off x="4535905" y="322273"/>
            <a:ext cx="6271796" cy="5891278"/>
          </a:xfrm>
          <a:solidFill>
            <a:srgbClr val="FF0000">
              <a:alpha val="80000"/>
            </a:srgbClr>
          </a:solidFill>
        </p:spPr>
        <p:txBody>
          <a:bodyPr>
            <a:normAutofit/>
          </a:bodyPr>
          <a:lstStyle/>
          <a:p>
            <a:r>
              <a:rPr lang="pt-BR" dirty="0">
                <a:effectLst/>
              </a:rPr>
              <a:t>Após alguns instantes o rei desceu de seu trono e aproximou-se </a:t>
            </a:r>
            <a:br>
              <a:rPr lang="pt-BR" dirty="0">
                <a:effectLst/>
              </a:rPr>
            </a:br>
            <a:r>
              <a:rPr lang="pt-BR" dirty="0">
                <a:effectLst/>
              </a:rPr>
              <a:t>da fornalha. </a:t>
            </a:r>
            <a:endParaRPr lang="pt-BR" dirty="0"/>
          </a:p>
        </p:txBody>
      </p:sp>
      <p:sp>
        <p:nvSpPr>
          <p:cNvPr id="4" name="Espaço Reservado para Texto 3">
            <a:extLst>
              <a:ext uri="{FF2B5EF4-FFF2-40B4-BE49-F238E27FC236}">
                <a16:creationId xmlns:a16="http://schemas.microsoft.com/office/drawing/2014/main" id="{90B4AE36-E081-4F05-BD65-A98F04A7F289}"/>
              </a:ext>
            </a:extLst>
          </p:cNvPr>
          <p:cNvSpPr>
            <a:spLocks noGrp="1"/>
          </p:cNvSpPr>
          <p:nvPr>
            <p:ph type="body" sz="quarter" idx="10"/>
          </p:nvPr>
        </p:nvSpPr>
        <p:spPr/>
        <p:txBody>
          <a:bodyPr/>
          <a:lstStyle/>
          <a:p>
            <a:r>
              <a:rPr lang="pt-BR" dirty="0"/>
              <a:t>b</a:t>
            </a:r>
          </a:p>
        </p:txBody>
      </p:sp>
    </p:spTree>
    <p:extLst>
      <p:ext uri="{BB962C8B-B14F-4D97-AF65-F5344CB8AC3E}">
        <p14:creationId xmlns:p14="http://schemas.microsoft.com/office/powerpoint/2010/main" val="3738285425"/>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8B846BE9-738A-4C63-9074-316F88F31FD9}"/>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5106" b="15106"/>
          <a:stretch/>
        </p:blipFill>
        <p:spPr/>
      </p:pic>
      <p:sp>
        <p:nvSpPr>
          <p:cNvPr id="3" name="Espaço Reservado para Texto 2">
            <a:extLst>
              <a:ext uri="{FF2B5EF4-FFF2-40B4-BE49-F238E27FC236}">
                <a16:creationId xmlns:a16="http://schemas.microsoft.com/office/drawing/2014/main" id="{8D6208CA-A0E9-481E-A6A2-821DC8F87A74}"/>
              </a:ext>
            </a:extLst>
          </p:cNvPr>
          <p:cNvSpPr>
            <a:spLocks noGrp="1"/>
          </p:cNvSpPr>
          <p:nvPr>
            <p:ph type="body" sz="half" idx="2"/>
          </p:nvPr>
        </p:nvSpPr>
        <p:spPr>
          <a:xfrm>
            <a:off x="6307889" y="1215476"/>
            <a:ext cx="5525838" cy="5190579"/>
          </a:xfrm>
          <a:solidFill>
            <a:srgbClr val="002060">
              <a:alpha val="80000"/>
            </a:srgbClr>
          </a:solidFill>
        </p:spPr>
        <p:txBody>
          <a:bodyPr>
            <a:normAutofit fontScale="85000" lnSpcReduction="20000"/>
          </a:bodyPr>
          <a:lstStyle/>
          <a:p>
            <a:r>
              <a:rPr lang="pt-BR" dirty="0">
                <a:effectLst/>
              </a:rPr>
              <a:t>Todos os presentes então se aproximaram para ver aquele prodígio. A estátua de tanta pompa, orgulho e riqueza foi esquecida. </a:t>
            </a:r>
            <a:endParaRPr lang="pt-BR" dirty="0"/>
          </a:p>
        </p:txBody>
      </p:sp>
      <p:sp>
        <p:nvSpPr>
          <p:cNvPr id="4" name="Espaço Reservado para Texto 3">
            <a:extLst>
              <a:ext uri="{FF2B5EF4-FFF2-40B4-BE49-F238E27FC236}">
                <a16:creationId xmlns:a16="http://schemas.microsoft.com/office/drawing/2014/main" id="{C15B7EDB-6C0D-4F47-A40B-13C3DE133D6B}"/>
              </a:ext>
            </a:extLst>
          </p:cNvPr>
          <p:cNvSpPr>
            <a:spLocks noGrp="1"/>
          </p:cNvSpPr>
          <p:nvPr>
            <p:ph type="body" sz="quarter" idx="10"/>
          </p:nvPr>
        </p:nvSpPr>
        <p:spPr/>
        <p:txBody>
          <a:bodyPr/>
          <a:lstStyle/>
          <a:p>
            <a:r>
              <a:rPr lang="pt-BR" dirty="0"/>
              <a:t>c</a:t>
            </a:r>
          </a:p>
        </p:txBody>
      </p:sp>
    </p:spTree>
    <p:extLst>
      <p:ext uri="{BB962C8B-B14F-4D97-AF65-F5344CB8AC3E}">
        <p14:creationId xmlns:p14="http://schemas.microsoft.com/office/powerpoint/2010/main" val="1399879268"/>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94E0A636-5E2D-4541-983A-0575B52BDCB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7834" b="7834"/>
          <a:stretch>
            <a:fillRect/>
          </a:stretch>
        </p:blipFill>
        <p:spPr/>
      </p:pic>
      <p:sp>
        <p:nvSpPr>
          <p:cNvPr id="3" name="Espaço Reservado para Texto 2">
            <a:extLst>
              <a:ext uri="{FF2B5EF4-FFF2-40B4-BE49-F238E27FC236}">
                <a16:creationId xmlns:a16="http://schemas.microsoft.com/office/drawing/2014/main" id="{00DF9853-EF32-4491-A5FE-D2E79B6BB19A}"/>
              </a:ext>
            </a:extLst>
          </p:cNvPr>
          <p:cNvSpPr>
            <a:spLocks noGrp="1"/>
          </p:cNvSpPr>
          <p:nvPr>
            <p:ph type="body" sz="half" idx="2"/>
          </p:nvPr>
        </p:nvSpPr>
        <p:spPr>
          <a:xfrm>
            <a:off x="866652" y="786357"/>
            <a:ext cx="5229348" cy="4912077"/>
          </a:xfrm>
        </p:spPr>
        <p:txBody>
          <a:bodyPr>
            <a:normAutofit/>
          </a:bodyPr>
          <a:lstStyle/>
          <a:p>
            <a:r>
              <a:rPr lang="pt-BR" dirty="0">
                <a:effectLst/>
              </a:rPr>
              <a:t>O mesmo Deus de </a:t>
            </a:r>
            <a:r>
              <a:rPr lang="pt-BR" dirty="0" err="1">
                <a:effectLst/>
              </a:rPr>
              <a:t>Sadraque</a:t>
            </a:r>
            <a:r>
              <a:rPr lang="pt-BR" dirty="0">
                <a:effectLst/>
              </a:rPr>
              <a:t>, </a:t>
            </a:r>
            <a:r>
              <a:rPr lang="pt-BR" dirty="0" err="1">
                <a:effectLst/>
              </a:rPr>
              <a:t>Mesaque</a:t>
            </a:r>
            <a:r>
              <a:rPr lang="pt-BR" dirty="0">
                <a:effectLst/>
              </a:rPr>
              <a:t> e </a:t>
            </a:r>
            <a:r>
              <a:rPr lang="pt-BR" dirty="0" err="1">
                <a:effectLst/>
              </a:rPr>
              <a:t>Abedenego</a:t>
            </a:r>
            <a:r>
              <a:rPr lang="pt-BR" dirty="0">
                <a:effectLst/>
              </a:rPr>
              <a:t> ainda é o nosso Deus </a:t>
            </a:r>
            <a:endParaRPr lang="pt-BR" dirty="0"/>
          </a:p>
        </p:txBody>
      </p:sp>
      <p:sp>
        <p:nvSpPr>
          <p:cNvPr id="4" name="Espaço Reservado para Texto 3">
            <a:extLst>
              <a:ext uri="{FF2B5EF4-FFF2-40B4-BE49-F238E27FC236}">
                <a16:creationId xmlns:a16="http://schemas.microsoft.com/office/drawing/2014/main" id="{29EFEACF-2228-446E-AB63-7274F49DCFC2}"/>
              </a:ext>
            </a:extLst>
          </p:cNvPr>
          <p:cNvSpPr>
            <a:spLocks noGrp="1"/>
          </p:cNvSpPr>
          <p:nvPr>
            <p:ph type="body" sz="quarter" idx="10"/>
          </p:nvPr>
        </p:nvSpPr>
        <p:spPr/>
        <p:txBody>
          <a:bodyPr/>
          <a:lstStyle/>
          <a:p>
            <a:r>
              <a:rPr lang="pt-BR" dirty="0"/>
              <a:t>d</a:t>
            </a:r>
          </a:p>
        </p:txBody>
      </p:sp>
    </p:spTree>
    <p:extLst>
      <p:ext uri="{BB962C8B-B14F-4D97-AF65-F5344CB8AC3E}">
        <p14:creationId xmlns:p14="http://schemas.microsoft.com/office/powerpoint/2010/main" val="3555734835"/>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52883CD-6D47-4D95-BB8E-747C3C6AB482}"/>
              </a:ext>
            </a:extLst>
          </p:cNvPr>
          <p:cNvSpPr>
            <a:spLocks noGrp="1"/>
          </p:cNvSpPr>
          <p:nvPr>
            <p:ph type="title"/>
          </p:nvPr>
        </p:nvSpPr>
        <p:spPr/>
        <p:txBody>
          <a:bodyPr/>
          <a:lstStyle/>
          <a:p>
            <a:r>
              <a:rPr lang="pt-BR"/>
              <a:t>Conclusão </a:t>
            </a:r>
            <a:endParaRPr lang="pt-BR" dirty="0"/>
          </a:p>
        </p:txBody>
      </p:sp>
    </p:spTree>
    <p:extLst>
      <p:ext uri="{BB962C8B-B14F-4D97-AF65-F5344CB8AC3E}">
        <p14:creationId xmlns:p14="http://schemas.microsoft.com/office/powerpoint/2010/main" val="213282488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2BEFD0BF-3D2B-4F2B-8C18-CDF49316DDB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3023" b="3023"/>
          <a:stretch>
            <a:fillRect/>
          </a:stretch>
        </p:blipFill>
        <p:spPr/>
      </p:pic>
      <p:sp>
        <p:nvSpPr>
          <p:cNvPr id="3" name="Espaço Reservado para Texto 2">
            <a:extLst>
              <a:ext uri="{FF2B5EF4-FFF2-40B4-BE49-F238E27FC236}">
                <a16:creationId xmlns:a16="http://schemas.microsoft.com/office/drawing/2014/main" id="{3ECA0747-C4B0-4B09-AD4C-98BF7502514E}"/>
              </a:ext>
            </a:extLst>
          </p:cNvPr>
          <p:cNvSpPr>
            <a:spLocks noGrp="1"/>
          </p:cNvSpPr>
          <p:nvPr>
            <p:ph type="body" sz="half" idx="2"/>
          </p:nvPr>
        </p:nvSpPr>
        <p:spPr>
          <a:xfrm>
            <a:off x="3647097" y="1745247"/>
            <a:ext cx="4897806" cy="4600650"/>
          </a:xfrm>
          <a:solidFill>
            <a:schemeClr val="bg2">
              <a:lumMod val="25000"/>
              <a:alpha val="80000"/>
            </a:schemeClr>
          </a:solidFill>
        </p:spPr>
        <p:txBody>
          <a:bodyPr>
            <a:normAutofit lnSpcReduction="10000"/>
          </a:bodyPr>
          <a:lstStyle/>
          <a:p>
            <a:r>
              <a:rPr lang="pt-BR"/>
              <a:t>Quem é que modela um deus e funde uma imagem, que de nada lhe serve?</a:t>
            </a:r>
            <a:endParaRPr lang="pt-BR" dirty="0"/>
          </a:p>
        </p:txBody>
      </p:sp>
      <p:sp>
        <p:nvSpPr>
          <p:cNvPr id="4" name="Espaço Reservado para Texto 3">
            <a:extLst>
              <a:ext uri="{FF2B5EF4-FFF2-40B4-BE49-F238E27FC236}">
                <a16:creationId xmlns:a16="http://schemas.microsoft.com/office/drawing/2014/main" id="{E8F2F7AB-2B9D-4A71-8C47-19E0A0A10502}"/>
              </a:ext>
            </a:extLst>
          </p:cNvPr>
          <p:cNvSpPr>
            <a:spLocks noGrp="1"/>
          </p:cNvSpPr>
          <p:nvPr>
            <p:ph type="body" sz="quarter" idx="10"/>
          </p:nvPr>
        </p:nvSpPr>
        <p:spPr/>
        <p:txBody>
          <a:bodyPr/>
          <a:lstStyle/>
          <a:p>
            <a:r>
              <a:rPr lang="pt-BR"/>
              <a:t>a</a:t>
            </a:r>
            <a:endParaRPr lang="pt-BR" dirty="0"/>
          </a:p>
        </p:txBody>
      </p:sp>
    </p:spTree>
    <p:extLst>
      <p:ext uri="{BB962C8B-B14F-4D97-AF65-F5344CB8AC3E}">
        <p14:creationId xmlns:p14="http://schemas.microsoft.com/office/powerpoint/2010/main" val="2538447818"/>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66A96174-7525-4532-B0D5-DF27E764249F}"/>
              </a:ext>
            </a:extLst>
          </p:cNvPr>
          <p:cNvSpPr>
            <a:spLocks noGrp="1"/>
          </p:cNvSpPr>
          <p:nvPr>
            <p:ph type="body" sz="quarter" idx="10"/>
          </p:nvPr>
        </p:nvSpPr>
        <p:spPr>
          <a:xfrm>
            <a:off x="391236" y="245612"/>
            <a:ext cx="11409529" cy="4136383"/>
          </a:xfrm>
        </p:spPr>
        <p:txBody>
          <a:bodyPr>
            <a:normAutofit fontScale="47500" lnSpcReduction="20000"/>
          </a:bodyPr>
          <a:lstStyle/>
          <a:p>
            <a:r>
              <a:rPr lang="pt-BR" i="1" dirty="0"/>
              <a:t>O ferreiro apanha uma ferramenta e trabalha com ela nas brasas; modela um ídolo com martelos, forja-o com a força do braço. Ele sente fome e perde a força; passa sede e desfalece. O carpinteiro mede a madeira com uma linha e faz um esboço com um traçador; ele o modela toscamente com formões e o marca com compassos.  Ele derruba cedros, ou talvez apanhe um cipreste, ou ainda um carvalho. Ele o deixou crescer entre as árvores da floresta e a chuva o fez crescer. Metade da madeira, ele a queima no fogo; sobre ela ele prepara sua refeição, assa a carne e come sua porção. Ele também se aquece e diz: "Ah! Estou aquecido; estou vendo o fogo". Do restante ele faz um deus, seu ídolo; inclina-se diante dele e o adora. Ora a ele e diz: "Salva-me; tu és meu deus". Eles nada sabem, nada entendem; seus olhos estão tapados, não conseguem ver, e suas mentes estão fechadas, não conseguem entender  Ninguém </a:t>
            </a:r>
            <a:r>
              <a:rPr lang="pt-BR" i="1" dirty="0" err="1"/>
              <a:t>pára</a:t>
            </a:r>
            <a:r>
              <a:rPr lang="pt-BR" i="1" dirty="0"/>
              <a:t> para pensar, ninguém tem o conhecimento ou o entendimento para dizer: "Metade dela usei como combustível; até mesmo assei pão sobre suas brasas, assei carne e comi. Faria eu algo repugnante com o que sobrou? Iria eu ajoelhar-me diante de um pedaço de madeira?</a:t>
            </a:r>
            <a:r>
              <a:rPr lang="pt-BR" dirty="0"/>
              <a:t> "</a:t>
            </a:r>
          </a:p>
        </p:txBody>
      </p:sp>
      <p:sp>
        <p:nvSpPr>
          <p:cNvPr id="6" name="Espaço Reservado para Texto 5">
            <a:extLst>
              <a:ext uri="{FF2B5EF4-FFF2-40B4-BE49-F238E27FC236}">
                <a16:creationId xmlns:a16="http://schemas.microsoft.com/office/drawing/2014/main" id="{49DDEB34-E085-405B-BBE4-1C7307ED35DE}"/>
              </a:ext>
            </a:extLst>
          </p:cNvPr>
          <p:cNvSpPr>
            <a:spLocks noGrp="1"/>
          </p:cNvSpPr>
          <p:nvPr>
            <p:ph type="body" sz="quarter" idx="11"/>
          </p:nvPr>
        </p:nvSpPr>
        <p:spPr>
          <a:xfrm>
            <a:off x="343468" y="4490998"/>
            <a:ext cx="11505063" cy="518616"/>
          </a:xfrm>
        </p:spPr>
        <p:txBody>
          <a:bodyPr>
            <a:normAutofit lnSpcReduction="10000"/>
          </a:bodyPr>
          <a:lstStyle/>
          <a:p>
            <a:r>
              <a:rPr lang="pt-BR" dirty="0"/>
              <a:t>Isaías 44:10, 12-20</a:t>
            </a:r>
          </a:p>
        </p:txBody>
      </p:sp>
    </p:spTree>
    <p:extLst>
      <p:ext uri="{BB962C8B-B14F-4D97-AF65-F5344CB8AC3E}">
        <p14:creationId xmlns:p14="http://schemas.microsoft.com/office/powerpoint/2010/main" val="56959126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ço Reservado para Imagem 7">
            <a:extLst>
              <a:ext uri="{FF2B5EF4-FFF2-40B4-BE49-F238E27FC236}">
                <a16:creationId xmlns:a16="http://schemas.microsoft.com/office/drawing/2014/main" id="{0A98CB8F-9915-4C43-A5D2-A7CC6C78726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439" b="1439"/>
          <a:stretch>
            <a:fillRect/>
          </a:stretch>
        </p:blipFill>
        <p:spPr/>
      </p:pic>
      <p:sp>
        <p:nvSpPr>
          <p:cNvPr id="4" name="Espaço Reservado para Texto 3">
            <a:extLst>
              <a:ext uri="{FF2B5EF4-FFF2-40B4-BE49-F238E27FC236}">
                <a16:creationId xmlns:a16="http://schemas.microsoft.com/office/drawing/2014/main" id="{78109E76-75C5-4DAE-B62B-4B47878083B8}"/>
              </a:ext>
            </a:extLst>
          </p:cNvPr>
          <p:cNvSpPr>
            <a:spLocks noGrp="1"/>
          </p:cNvSpPr>
          <p:nvPr>
            <p:ph type="body" sz="half" idx="2"/>
          </p:nvPr>
        </p:nvSpPr>
        <p:spPr>
          <a:xfrm>
            <a:off x="6761747" y="-1"/>
            <a:ext cx="5430253" cy="4475747"/>
          </a:xfrm>
          <a:prstGeom prst="teardrop">
            <a:avLst/>
          </a:prstGeom>
          <a:solidFill>
            <a:srgbClr val="FF6600">
              <a:alpha val="69804"/>
            </a:srgbClr>
          </a:solidFill>
          <a:ln>
            <a:noFill/>
          </a:ln>
        </p:spPr>
        <p:txBody>
          <a:bodyPr>
            <a:normAutofit fontScale="70000" lnSpcReduction="20000"/>
          </a:bodyPr>
          <a:lstStyle/>
          <a:p>
            <a:r>
              <a:rPr lang="pt-BR" dirty="0">
                <a:effectLst/>
              </a:rPr>
              <a:t>A grande Babilônia era conhecida como a Cidade Santa. A religião era o motivo central da vida na grande metrópole. </a:t>
            </a:r>
            <a:endParaRPr lang="pt-BR" dirty="0"/>
          </a:p>
        </p:txBody>
      </p:sp>
    </p:spTree>
    <p:extLst>
      <p:ext uri="{BB962C8B-B14F-4D97-AF65-F5344CB8AC3E}">
        <p14:creationId xmlns:p14="http://schemas.microsoft.com/office/powerpoint/2010/main" val="814480947"/>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ço Reservado para Imagem 2">
            <a:extLst>
              <a:ext uri="{FF2B5EF4-FFF2-40B4-BE49-F238E27FC236}">
                <a16:creationId xmlns:a16="http://schemas.microsoft.com/office/drawing/2014/main" id="{F79C8406-8AEB-4E04-9BF8-00A8AF316E5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7522" b="7522"/>
          <a:stretch>
            <a:fillRect/>
          </a:stretch>
        </p:blipFill>
        <p:spPr/>
      </p:pic>
      <p:sp>
        <p:nvSpPr>
          <p:cNvPr id="5" name="Espaço Reservado para Texto 4">
            <a:extLst>
              <a:ext uri="{FF2B5EF4-FFF2-40B4-BE49-F238E27FC236}">
                <a16:creationId xmlns:a16="http://schemas.microsoft.com/office/drawing/2014/main" id="{0324F3B5-7A53-402C-9B9C-B1942E773DC9}"/>
              </a:ext>
            </a:extLst>
          </p:cNvPr>
          <p:cNvSpPr>
            <a:spLocks noGrp="1"/>
          </p:cNvSpPr>
          <p:nvPr>
            <p:ph type="body" sz="half" idx="2"/>
          </p:nvPr>
        </p:nvSpPr>
        <p:spPr>
          <a:xfrm>
            <a:off x="208537" y="234676"/>
            <a:ext cx="5582661" cy="5141842"/>
          </a:xfrm>
        </p:spPr>
        <p:txBody>
          <a:bodyPr>
            <a:normAutofit fontScale="85000" lnSpcReduction="20000"/>
          </a:bodyPr>
          <a:lstStyle/>
          <a:p>
            <a:r>
              <a:rPr lang="pt-BR" dirty="0">
                <a:effectLst/>
              </a:rPr>
              <a:t>Deus deseja adoração exclusiva e não permitiu que representações suas fossem feitas por homens para a adoração.</a:t>
            </a:r>
            <a:endParaRPr lang="pt-BR" dirty="0"/>
          </a:p>
        </p:txBody>
      </p:sp>
      <p:sp>
        <p:nvSpPr>
          <p:cNvPr id="6" name="Espaço Reservado para Texto 5">
            <a:extLst>
              <a:ext uri="{FF2B5EF4-FFF2-40B4-BE49-F238E27FC236}">
                <a16:creationId xmlns:a16="http://schemas.microsoft.com/office/drawing/2014/main" id="{7BFC6319-F2E7-4717-ADAD-6030E3E66B4A}"/>
              </a:ext>
            </a:extLst>
          </p:cNvPr>
          <p:cNvSpPr>
            <a:spLocks noGrp="1"/>
          </p:cNvSpPr>
          <p:nvPr>
            <p:ph type="body" sz="quarter" idx="10"/>
          </p:nvPr>
        </p:nvSpPr>
        <p:spPr/>
        <p:txBody>
          <a:bodyPr/>
          <a:lstStyle/>
          <a:p>
            <a:r>
              <a:rPr lang="pt-BR" dirty="0"/>
              <a:t>b</a:t>
            </a:r>
          </a:p>
        </p:txBody>
      </p:sp>
    </p:spTree>
    <p:extLst>
      <p:ext uri="{BB962C8B-B14F-4D97-AF65-F5344CB8AC3E}">
        <p14:creationId xmlns:p14="http://schemas.microsoft.com/office/powerpoint/2010/main" val="3695685908"/>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7">
            <a:extLst>
              <a:ext uri="{FF2B5EF4-FFF2-40B4-BE49-F238E27FC236}">
                <a16:creationId xmlns:a16="http://schemas.microsoft.com/office/drawing/2014/main" id="{BB8BC35B-58CD-4F1F-AB11-90BE73C36E9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62" r="62"/>
          <a:stretch>
            <a:fillRect/>
          </a:stretch>
        </p:blipFill>
        <p:spPr/>
      </p:pic>
      <p:sp>
        <p:nvSpPr>
          <p:cNvPr id="3" name="Espaço Reservado para Texto 2">
            <a:extLst>
              <a:ext uri="{FF2B5EF4-FFF2-40B4-BE49-F238E27FC236}">
                <a16:creationId xmlns:a16="http://schemas.microsoft.com/office/drawing/2014/main" id="{5E9448B8-6921-4F81-AD80-A9A787386CF7}"/>
              </a:ext>
            </a:extLst>
          </p:cNvPr>
          <p:cNvSpPr>
            <a:spLocks noGrp="1"/>
          </p:cNvSpPr>
          <p:nvPr>
            <p:ph type="body" sz="half" idx="2"/>
          </p:nvPr>
        </p:nvSpPr>
        <p:spPr>
          <a:solidFill>
            <a:srgbClr val="FF0000">
              <a:alpha val="80000"/>
            </a:srgbClr>
          </a:solidFill>
        </p:spPr>
        <p:txBody>
          <a:bodyPr>
            <a:normAutofit fontScale="70000" lnSpcReduction="20000"/>
          </a:bodyPr>
          <a:lstStyle/>
          <a:p>
            <a:r>
              <a:rPr lang="pt-BR" dirty="0">
                <a:effectLst/>
              </a:rPr>
              <a:t>Quando a famosa Torre </a:t>
            </a:r>
            <a:r>
              <a:rPr lang="pt-BR" dirty="0" err="1">
                <a:effectLst/>
              </a:rPr>
              <a:t>Eifel</a:t>
            </a:r>
            <a:r>
              <a:rPr lang="pt-BR" dirty="0">
                <a:effectLst/>
              </a:rPr>
              <a:t> foi inaugurada, uma comitiva árabe visitou Paris para as celebrações. </a:t>
            </a:r>
            <a:endParaRPr lang="pt-BR" dirty="0"/>
          </a:p>
        </p:txBody>
      </p:sp>
      <p:sp>
        <p:nvSpPr>
          <p:cNvPr id="4" name="Espaço Reservado para Texto 3">
            <a:extLst>
              <a:ext uri="{FF2B5EF4-FFF2-40B4-BE49-F238E27FC236}">
                <a16:creationId xmlns:a16="http://schemas.microsoft.com/office/drawing/2014/main" id="{F48C7CA8-4CA3-4D62-BC5D-AB7A4391CEEE}"/>
              </a:ext>
            </a:extLst>
          </p:cNvPr>
          <p:cNvSpPr>
            <a:spLocks noGrp="1"/>
          </p:cNvSpPr>
          <p:nvPr>
            <p:ph type="body" sz="quarter" idx="10"/>
          </p:nvPr>
        </p:nvSpPr>
        <p:spPr/>
        <p:txBody>
          <a:bodyPr/>
          <a:lstStyle/>
          <a:p>
            <a:r>
              <a:rPr lang="pt-BR" dirty="0"/>
              <a:t>c</a:t>
            </a:r>
          </a:p>
        </p:txBody>
      </p:sp>
    </p:spTree>
    <p:extLst>
      <p:ext uri="{BB962C8B-B14F-4D97-AF65-F5344CB8AC3E}">
        <p14:creationId xmlns:p14="http://schemas.microsoft.com/office/powerpoint/2010/main" val="286787058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5209E10C-D7D3-4D53-9D15-F024F802359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7813" b="7813"/>
          <a:stretch>
            <a:fillRect/>
          </a:stretch>
        </p:blipFill>
        <p:spPr/>
      </p:pic>
      <p:sp>
        <p:nvSpPr>
          <p:cNvPr id="3" name="Espaço Reservado para Texto 2">
            <a:extLst>
              <a:ext uri="{FF2B5EF4-FFF2-40B4-BE49-F238E27FC236}">
                <a16:creationId xmlns:a16="http://schemas.microsoft.com/office/drawing/2014/main" id="{4CE90FB8-B99C-44BE-90B8-DC81D0A1B606}"/>
              </a:ext>
            </a:extLst>
          </p:cNvPr>
          <p:cNvSpPr>
            <a:spLocks noGrp="1"/>
          </p:cNvSpPr>
          <p:nvPr>
            <p:ph type="body" sz="half" idx="2"/>
          </p:nvPr>
        </p:nvSpPr>
        <p:spPr>
          <a:xfrm>
            <a:off x="433708" y="1450898"/>
            <a:ext cx="4211732" cy="3956201"/>
          </a:xfrm>
          <a:solidFill>
            <a:schemeClr val="accent6">
              <a:lumMod val="50000"/>
              <a:alpha val="80000"/>
            </a:schemeClr>
          </a:solidFill>
        </p:spPr>
        <p:txBody>
          <a:bodyPr>
            <a:normAutofit fontScale="77500" lnSpcReduction="20000"/>
          </a:bodyPr>
          <a:lstStyle/>
          <a:p>
            <a:r>
              <a:rPr lang="pt-BR" dirty="0">
                <a:effectLst/>
              </a:rPr>
              <a:t>Outras formas de idolatria incluem tudo o que colocamos a frente de Deus. </a:t>
            </a:r>
            <a:endParaRPr lang="pt-BR" dirty="0"/>
          </a:p>
        </p:txBody>
      </p:sp>
      <p:sp>
        <p:nvSpPr>
          <p:cNvPr id="4" name="Espaço Reservado para Texto 3">
            <a:extLst>
              <a:ext uri="{FF2B5EF4-FFF2-40B4-BE49-F238E27FC236}">
                <a16:creationId xmlns:a16="http://schemas.microsoft.com/office/drawing/2014/main" id="{280DA548-B714-4BF1-85C3-DA1E08218B11}"/>
              </a:ext>
            </a:extLst>
          </p:cNvPr>
          <p:cNvSpPr>
            <a:spLocks noGrp="1"/>
          </p:cNvSpPr>
          <p:nvPr>
            <p:ph type="body" sz="quarter" idx="10"/>
          </p:nvPr>
        </p:nvSpPr>
        <p:spPr/>
        <p:txBody>
          <a:bodyPr/>
          <a:lstStyle/>
          <a:p>
            <a:r>
              <a:rPr lang="pt-BR" dirty="0"/>
              <a:t>d</a:t>
            </a:r>
          </a:p>
        </p:txBody>
      </p:sp>
    </p:spTree>
    <p:extLst>
      <p:ext uri="{BB962C8B-B14F-4D97-AF65-F5344CB8AC3E}">
        <p14:creationId xmlns:p14="http://schemas.microsoft.com/office/powerpoint/2010/main" val="550629284"/>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7DE4E685-B3D0-4214-9F41-D7C5BCFBF2C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7807" b="7807"/>
          <a:stretch>
            <a:fillRect/>
          </a:stretch>
        </p:blipFill>
        <p:spPr/>
      </p:pic>
      <p:sp>
        <p:nvSpPr>
          <p:cNvPr id="3" name="Espaço Reservado para Texto 2">
            <a:extLst>
              <a:ext uri="{FF2B5EF4-FFF2-40B4-BE49-F238E27FC236}">
                <a16:creationId xmlns:a16="http://schemas.microsoft.com/office/drawing/2014/main" id="{EF28A00B-7F27-4280-9151-E75C15AC5B3E}"/>
              </a:ext>
            </a:extLst>
          </p:cNvPr>
          <p:cNvSpPr>
            <a:spLocks noGrp="1"/>
          </p:cNvSpPr>
          <p:nvPr>
            <p:ph type="body" sz="half" idx="2"/>
          </p:nvPr>
        </p:nvSpPr>
        <p:spPr>
          <a:xfrm>
            <a:off x="3505815" y="1612900"/>
            <a:ext cx="5180370" cy="2998857"/>
          </a:xfrm>
          <a:prstGeom prst="rect">
            <a:avLst/>
          </a:prstGeom>
          <a:noFill/>
          <a:ln w="28575">
            <a:solidFill>
              <a:schemeClr val="tx1"/>
            </a:solidFill>
          </a:ln>
        </p:spPr>
        <p:txBody>
          <a:bodyPr>
            <a:normAutofit/>
          </a:bodyPr>
          <a:lstStyle/>
          <a:p>
            <a:r>
              <a:rPr lang="pt-BR" dirty="0">
                <a:solidFill>
                  <a:schemeClr val="tx1"/>
                </a:solidFill>
                <a:effectLst/>
              </a:rPr>
              <a:t>Deus quer fazer milagres na sua vida e deseja adoração exclusiva. </a:t>
            </a:r>
            <a:endParaRPr lang="pt-BR" dirty="0">
              <a:solidFill>
                <a:schemeClr val="tx1"/>
              </a:solidFill>
            </a:endParaRPr>
          </a:p>
        </p:txBody>
      </p:sp>
      <p:sp>
        <p:nvSpPr>
          <p:cNvPr id="4" name="Espaço Reservado para Texto 3">
            <a:extLst>
              <a:ext uri="{FF2B5EF4-FFF2-40B4-BE49-F238E27FC236}">
                <a16:creationId xmlns:a16="http://schemas.microsoft.com/office/drawing/2014/main" id="{9AD7FB79-F9AD-4B9E-AA88-B45DD560EA04}"/>
              </a:ext>
            </a:extLst>
          </p:cNvPr>
          <p:cNvSpPr>
            <a:spLocks noGrp="1"/>
          </p:cNvSpPr>
          <p:nvPr>
            <p:ph type="body" sz="quarter" idx="10"/>
          </p:nvPr>
        </p:nvSpPr>
        <p:spPr/>
        <p:txBody>
          <a:bodyPr/>
          <a:lstStyle/>
          <a:p>
            <a:r>
              <a:rPr lang="pt-BR" dirty="0"/>
              <a:t>e</a:t>
            </a:r>
          </a:p>
        </p:txBody>
      </p:sp>
    </p:spTree>
    <p:extLst>
      <p:ext uri="{BB962C8B-B14F-4D97-AF65-F5344CB8AC3E}">
        <p14:creationId xmlns:p14="http://schemas.microsoft.com/office/powerpoint/2010/main" val="3133278477"/>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9497"/>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2A0D302B-DA92-4C7F-A7DF-945A7CB549D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3" name="Espaço Reservado para Texto 2">
            <a:extLst>
              <a:ext uri="{FF2B5EF4-FFF2-40B4-BE49-F238E27FC236}">
                <a16:creationId xmlns:a16="http://schemas.microsoft.com/office/drawing/2014/main" id="{97E62E42-5465-4493-AB96-CA26FA3F143C}"/>
              </a:ext>
            </a:extLst>
          </p:cNvPr>
          <p:cNvSpPr>
            <a:spLocks noGrp="1"/>
          </p:cNvSpPr>
          <p:nvPr>
            <p:ph type="body" sz="half" idx="2"/>
          </p:nvPr>
        </p:nvSpPr>
        <p:spPr>
          <a:solidFill>
            <a:schemeClr val="accent6">
              <a:lumMod val="75000"/>
              <a:alpha val="69804"/>
            </a:schemeClr>
          </a:solidFill>
        </p:spPr>
        <p:txBody>
          <a:bodyPr>
            <a:normAutofit fontScale="62500" lnSpcReduction="20000"/>
          </a:bodyPr>
          <a:lstStyle/>
          <a:p>
            <a:r>
              <a:rPr lang="pt-BR" dirty="0">
                <a:effectLst/>
              </a:rPr>
              <a:t>43 templos povoam os quatro distritos, sendo que 13 estavam no bairro sagrado de </a:t>
            </a:r>
            <a:r>
              <a:rPr lang="pt-BR" dirty="0" err="1">
                <a:effectLst/>
              </a:rPr>
              <a:t>Eridu</a:t>
            </a:r>
            <a:r>
              <a:rPr lang="pt-BR" dirty="0">
                <a:effectLst/>
              </a:rPr>
              <a:t>.</a:t>
            </a:r>
            <a:endParaRPr lang="pt-BR" dirty="0"/>
          </a:p>
        </p:txBody>
      </p:sp>
    </p:spTree>
    <p:extLst>
      <p:ext uri="{BB962C8B-B14F-4D97-AF65-F5344CB8AC3E}">
        <p14:creationId xmlns:p14="http://schemas.microsoft.com/office/powerpoint/2010/main" val="361965417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9C05B762-6920-4351-BCF0-7D154E56246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8857" b="8857"/>
          <a:stretch/>
        </p:blipFill>
        <p:spPr/>
      </p:pic>
      <p:sp>
        <p:nvSpPr>
          <p:cNvPr id="3" name="Espaço Reservado para Texto 2">
            <a:extLst>
              <a:ext uri="{FF2B5EF4-FFF2-40B4-BE49-F238E27FC236}">
                <a16:creationId xmlns:a16="http://schemas.microsoft.com/office/drawing/2014/main" id="{98ABFC84-52F8-457E-9BC4-555E2A8F1626}"/>
              </a:ext>
            </a:extLst>
          </p:cNvPr>
          <p:cNvSpPr>
            <a:spLocks noGrp="1"/>
          </p:cNvSpPr>
          <p:nvPr>
            <p:ph type="body" sz="half" idx="2"/>
          </p:nvPr>
        </p:nvSpPr>
        <p:spPr>
          <a:xfrm>
            <a:off x="0" y="4812631"/>
            <a:ext cx="12191999" cy="1792706"/>
          </a:xfrm>
        </p:spPr>
        <p:txBody>
          <a:bodyPr>
            <a:normAutofit fontScale="85000" lnSpcReduction="10000"/>
          </a:bodyPr>
          <a:lstStyle/>
          <a:p>
            <a:r>
              <a:rPr lang="pt-BR" dirty="0">
                <a:effectLst/>
              </a:rPr>
              <a:t>A incrível porta de </a:t>
            </a:r>
            <a:r>
              <a:rPr lang="pt-BR" dirty="0" err="1">
                <a:effectLst/>
              </a:rPr>
              <a:t>Ishtar</a:t>
            </a:r>
            <a:r>
              <a:rPr lang="pt-BR" dirty="0">
                <a:effectLst/>
              </a:rPr>
              <a:t> dava entrada a não menos magnífica Avenida chamada Procissão, por causa do uso religioso que se fazia de suas ruas.</a:t>
            </a:r>
            <a:endParaRPr lang="pt-BR" dirty="0"/>
          </a:p>
        </p:txBody>
      </p:sp>
    </p:spTree>
    <p:extLst>
      <p:ext uri="{BB962C8B-B14F-4D97-AF65-F5344CB8AC3E}">
        <p14:creationId xmlns:p14="http://schemas.microsoft.com/office/powerpoint/2010/main" val="23976289"/>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B1A8C69F-2C5A-416F-88AF-46F1AD62CC9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439" b="1439"/>
          <a:stretch>
            <a:fillRect/>
          </a:stretch>
        </p:blipFill>
        <p:spPr/>
      </p:pic>
      <p:sp>
        <p:nvSpPr>
          <p:cNvPr id="3" name="Espaço Reservado para Texto 2">
            <a:extLst>
              <a:ext uri="{FF2B5EF4-FFF2-40B4-BE49-F238E27FC236}">
                <a16:creationId xmlns:a16="http://schemas.microsoft.com/office/drawing/2014/main" id="{DA223E36-5574-40D2-A4FE-17B7561F035D}"/>
              </a:ext>
            </a:extLst>
          </p:cNvPr>
          <p:cNvSpPr>
            <a:spLocks noGrp="1"/>
          </p:cNvSpPr>
          <p:nvPr>
            <p:ph type="body" sz="half" idx="2"/>
          </p:nvPr>
        </p:nvSpPr>
        <p:spPr>
          <a:xfrm>
            <a:off x="3537284" y="-48127"/>
            <a:ext cx="8506326" cy="6954252"/>
          </a:xfrm>
          <a:prstGeom prst="parallelogram">
            <a:avLst/>
          </a:prstGeom>
          <a:solidFill>
            <a:srgbClr val="C00000">
              <a:alpha val="69804"/>
            </a:srgbClr>
          </a:solidFill>
          <a:ln>
            <a:noFill/>
          </a:ln>
        </p:spPr>
        <p:txBody>
          <a:bodyPr>
            <a:normAutofit fontScale="70000" lnSpcReduction="20000"/>
          </a:bodyPr>
          <a:lstStyle/>
          <a:p>
            <a:r>
              <a:rPr lang="pt-BR" dirty="0"/>
              <a:t>Esta avenida de 900m de extensão e 26m de largura, servia principalmente para procissões ao grande senhor da cidade, o deus </a:t>
            </a:r>
            <a:r>
              <a:rPr lang="pt-BR" dirty="0" err="1"/>
              <a:t>Marduk</a:t>
            </a:r>
            <a:r>
              <a:rPr lang="pt-BR" dirty="0"/>
              <a:t>, e terminava no coração da cidade, no </a:t>
            </a:r>
            <a:r>
              <a:rPr lang="pt-BR" dirty="0" err="1"/>
              <a:t>Zigurate</a:t>
            </a:r>
            <a:r>
              <a:rPr lang="pt-BR" dirty="0"/>
              <a:t> onde se encontrava o Templo deste deus.</a:t>
            </a:r>
          </a:p>
        </p:txBody>
      </p:sp>
    </p:spTree>
    <p:extLst>
      <p:ext uri="{BB962C8B-B14F-4D97-AF65-F5344CB8AC3E}">
        <p14:creationId xmlns:p14="http://schemas.microsoft.com/office/powerpoint/2010/main" val="3692450085"/>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80DDF402-3C06-4326-8C6C-11AC29513E0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0352" b="10352"/>
          <a:stretch>
            <a:fillRect/>
          </a:stretch>
        </p:blipFill>
        <p:spPr/>
      </p:pic>
      <p:sp>
        <p:nvSpPr>
          <p:cNvPr id="3" name="Espaço Reservado para Texto 2">
            <a:extLst>
              <a:ext uri="{FF2B5EF4-FFF2-40B4-BE49-F238E27FC236}">
                <a16:creationId xmlns:a16="http://schemas.microsoft.com/office/drawing/2014/main" id="{EB1EABC5-42C2-407A-A5B6-C486164A1F67}"/>
              </a:ext>
            </a:extLst>
          </p:cNvPr>
          <p:cNvSpPr>
            <a:spLocks noGrp="1"/>
          </p:cNvSpPr>
          <p:nvPr>
            <p:ph type="body" sz="half" idx="2"/>
          </p:nvPr>
        </p:nvSpPr>
        <p:spPr>
          <a:xfrm>
            <a:off x="6188243" y="1414467"/>
            <a:ext cx="5241757" cy="4589291"/>
          </a:xfrm>
          <a:prstGeom prst="ellipse">
            <a:avLst/>
          </a:prstGeom>
          <a:solidFill>
            <a:schemeClr val="accent6">
              <a:lumMod val="75000"/>
              <a:alpha val="69804"/>
            </a:schemeClr>
          </a:solidFill>
        </p:spPr>
        <p:txBody>
          <a:bodyPr>
            <a:normAutofit fontScale="70000" lnSpcReduction="20000"/>
          </a:bodyPr>
          <a:lstStyle/>
          <a:p>
            <a:r>
              <a:rPr lang="pt-BR" dirty="0">
                <a:effectLst/>
              </a:rPr>
              <a:t>O conjunto de templos de </a:t>
            </a:r>
            <a:r>
              <a:rPr lang="pt-BR" dirty="0" err="1">
                <a:effectLst/>
              </a:rPr>
              <a:t>Marduk</a:t>
            </a:r>
            <a:r>
              <a:rPr lang="pt-BR" dirty="0">
                <a:effectLst/>
              </a:rPr>
              <a:t> ficava no centro da cidade, considerado pelos babilônios o próprio centro do mundo.</a:t>
            </a:r>
            <a:endParaRPr lang="pt-BR" dirty="0"/>
          </a:p>
        </p:txBody>
      </p:sp>
    </p:spTree>
    <p:extLst>
      <p:ext uri="{BB962C8B-B14F-4D97-AF65-F5344CB8AC3E}">
        <p14:creationId xmlns:p14="http://schemas.microsoft.com/office/powerpoint/2010/main" val="103529259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ço Reservado para Imagem 8">
            <a:extLst>
              <a:ext uri="{FF2B5EF4-FFF2-40B4-BE49-F238E27FC236}">
                <a16:creationId xmlns:a16="http://schemas.microsoft.com/office/drawing/2014/main" id="{05BE1905-651A-4D04-8A35-8D16524F4CE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3" name="Espaço Reservado para Texto 2">
            <a:extLst>
              <a:ext uri="{FF2B5EF4-FFF2-40B4-BE49-F238E27FC236}">
                <a16:creationId xmlns:a16="http://schemas.microsoft.com/office/drawing/2014/main" id="{AA09A2F7-31CA-497B-BAD8-17AF43D07F66}"/>
              </a:ext>
            </a:extLst>
          </p:cNvPr>
          <p:cNvSpPr>
            <a:spLocks noGrp="1"/>
          </p:cNvSpPr>
          <p:nvPr>
            <p:ph type="body" sz="half" idx="2"/>
          </p:nvPr>
        </p:nvSpPr>
        <p:spPr>
          <a:xfrm>
            <a:off x="136359" y="451942"/>
            <a:ext cx="4470399" cy="3756438"/>
          </a:xfrm>
          <a:prstGeom prst="snip2DiagRect">
            <a:avLst/>
          </a:prstGeom>
          <a:noFill/>
        </p:spPr>
        <p:txBody>
          <a:bodyPr>
            <a:normAutofit fontScale="70000" lnSpcReduction="20000"/>
          </a:bodyPr>
          <a:lstStyle/>
          <a:p>
            <a:r>
              <a:rPr lang="pt-BR" dirty="0">
                <a:effectLst/>
              </a:rPr>
              <a:t>O templo propriamente dito era conhecido como </a:t>
            </a:r>
            <a:r>
              <a:rPr lang="pt-BR" dirty="0" err="1">
                <a:effectLst/>
              </a:rPr>
              <a:t>Etemananki</a:t>
            </a:r>
            <a:r>
              <a:rPr lang="pt-BR" dirty="0">
                <a:effectLst/>
              </a:rPr>
              <a:t> e fora construído sobre as ruínas da Torre de Babel.</a:t>
            </a:r>
            <a:endParaRPr lang="pt-BR" dirty="0"/>
          </a:p>
        </p:txBody>
      </p:sp>
    </p:spTree>
    <p:extLst>
      <p:ext uri="{BB962C8B-B14F-4D97-AF65-F5344CB8AC3E}">
        <p14:creationId xmlns:p14="http://schemas.microsoft.com/office/powerpoint/2010/main" val="192569609"/>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theme/theme1.xml><?xml version="1.0" encoding="utf-8"?>
<a:theme xmlns:a="http://schemas.openxmlformats.org/drawingml/2006/main" name="DES">
  <a:themeElements>
    <a:clrScheme name="Amarelo Verde">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 id="{4B4A0F73-2D30-4E8B-AAB8-10A98232D687}" vid="{624404BB-D316-479F-BA1D-1B36C6E944FC}"/>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DES</Template>
  <TotalTime>1663</TotalTime>
  <Words>3049</Words>
  <Application>Microsoft Office PowerPoint</Application>
  <PresentationFormat>Widescreen</PresentationFormat>
  <Paragraphs>124</Paragraphs>
  <Slides>44</Slides>
  <Notes>25</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44</vt:i4>
      </vt:variant>
    </vt:vector>
  </HeadingPairs>
  <TitlesOfParts>
    <vt:vector size="49" baseType="lpstr">
      <vt:lpstr>Century Gothic</vt:lpstr>
      <vt:lpstr>Franklin Gothic Demi</vt:lpstr>
      <vt:lpstr>Arial</vt:lpstr>
      <vt:lpstr>Calibri</vt:lpstr>
      <vt:lpstr>DES</vt:lpstr>
      <vt:lpstr>Apresentação do PowerPoint</vt:lpstr>
      <vt:lpstr>Apresentação do PowerPoint</vt:lpstr>
      <vt:lpstr>Introdução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I. A loucura de Nabucodonosor</vt:lpstr>
      <vt:lpstr>Apresentação do PowerPoint</vt:lpstr>
      <vt:lpstr>Apresentação do PowerPoint</vt:lpstr>
      <vt:lpstr>Apresentação do PowerPoint</vt:lpstr>
      <vt:lpstr>Apresentação do PowerPoint</vt:lpstr>
      <vt:lpstr>Apresentação do PowerPoint</vt:lpstr>
      <vt:lpstr>II. A Fidelidade dos  3 amigos.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III.  O Livramento de Deus o Senhor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Conclusão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DOMINGOS ESPECIAIS 2018</dc:subject>
  <dc:creator>Pr. MARCELO AUGUSTO DE CARVALHO</dc:creator>
  <cp:keywords>www.4tons.com.br</cp:keywords>
  <dc:description>COMÉRCIO PROIBIDO. USO PESSOAL</dc:description>
  <cp:lastModifiedBy>marcos aurelio gularte de castro</cp:lastModifiedBy>
  <cp:revision>72</cp:revision>
  <dcterms:created xsi:type="dcterms:W3CDTF">2018-03-06T19:09:33Z</dcterms:created>
  <dcterms:modified xsi:type="dcterms:W3CDTF">2018-03-19T15:09:11Z</dcterms:modified>
  <cp:category>SM-EVANGELISMO</cp:category>
</cp:coreProperties>
</file>