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67" r:id="rId14"/>
    <p:sldId id="268" r:id="rId15"/>
    <p:sldId id="271" r:id="rId16"/>
    <p:sldId id="272" r:id="rId17"/>
    <p:sldId id="273" r:id="rId18"/>
    <p:sldId id="274" r:id="rId19"/>
    <p:sldId id="275" r:id="rId20"/>
  </p:sldIdLst>
  <p:sldSz cx="10160000" cy="5715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99"/>
    <p:restoredTop sz="94679"/>
  </p:normalViewPr>
  <p:slideViewPr>
    <p:cSldViewPr>
      <p:cViewPr varScale="1">
        <p:scale>
          <a:sx n="389" d="100"/>
          <a:sy n="389" d="100"/>
        </p:scale>
        <p:origin x="768" y="16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66000" y="228866"/>
            <a:ext cx="22860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08000" y="228866"/>
            <a:ext cx="6688667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64667" y="1333500"/>
            <a:ext cx="4487333" cy="3771636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40274"/>
            <a:ext cx="45365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Quando mantemos relação estreita com Ele, necessariamente somos Sua voz para aqueles que nos rodeiam. </a:t>
            </a:r>
          </a:p>
        </p:txBody>
      </p:sp>
    </p:spTree>
    <p:extLst>
      <p:ext uri="{BB962C8B-B14F-4D97-AF65-F5344CB8AC3E}">
        <p14:creationId xmlns:p14="http://schemas.microsoft.com/office/powerpoint/2010/main" val="260805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2600" y="1990532"/>
            <a:ext cx="45839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O povo acabara de murmurar contra Moisés e contra Deus. </a:t>
            </a: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3296A678-4BA4-314F-9377-19E52C8070E4}"/>
              </a:ext>
            </a:extLst>
          </p:cNvPr>
          <p:cNvSpPr txBox="1"/>
          <p:nvPr/>
        </p:nvSpPr>
        <p:spPr>
          <a:xfrm>
            <a:off x="3063776" y="1526108"/>
            <a:ext cx="2016224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ct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Êxodo 17:14</a:t>
            </a:r>
          </a:p>
        </p:txBody>
      </p:sp>
    </p:spTree>
    <p:extLst>
      <p:ext uri="{BB962C8B-B14F-4D97-AF65-F5344CB8AC3E}">
        <p14:creationId xmlns:p14="http://schemas.microsoft.com/office/powerpoint/2010/main" val="397451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67112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Você possui uma Bíblia? Consiga uma, pois é a melhor forma que temos de iniciar uma relação íntima com nosso Deus. Através de suas linhas você O conhecerá profundamente.</a:t>
            </a:r>
          </a:p>
        </p:txBody>
      </p:sp>
    </p:spTree>
    <p:extLst>
      <p:ext uri="{BB962C8B-B14F-4D97-AF65-F5344CB8AC3E}">
        <p14:creationId xmlns:p14="http://schemas.microsoft.com/office/powerpoint/2010/main" val="2655726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480252" y="2272724"/>
            <a:ext cx="44962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Esse episódio registra o otimismo do povo.</a:t>
            </a:r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00FBAF69-DC61-8F42-8687-3A23BBC0DC69}"/>
              </a:ext>
            </a:extLst>
          </p:cNvPr>
          <p:cNvSpPr txBox="1"/>
          <p:nvPr/>
        </p:nvSpPr>
        <p:spPr>
          <a:xfrm>
            <a:off x="3063776" y="1767510"/>
            <a:ext cx="2016224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Êxodo 17:14</a:t>
            </a:r>
          </a:p>
        </p:txBody>
      </p:sp>
    </p:spTree>
    <p:extLst>
      <p:ext uri="{BB962C8B-B14F-4D97-AF65-F5344CB8AC3E}">
        <p14:creationId xmlns:p14="http://schemas.microsoft.com/office/powerpoint/2010/main" val="23776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690851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Que contraste! O livro escrito por Moisés e ouvido pelo povo era um poderoso testemunho contra eles. </a:t>
            </a:r>
          </a:p>
        </p:txBody>
      </p:sp>
    </p:spTree>
    <p:extLst>
      <p:ext uri="{BB962C8B-B14F-4D97-AF65-F5344CB8AC3E}">
        <p14:creationId xmlns:p14="http://schemas.microsoft.com/office/powerpoint/2010/main" val="308923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841851"/>
            <a:ext cx="4536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Sua Palavra nos lembra das maravilhas que Ele nos prometeu. Assim como agiu no passado, irá fazer o mesmo conosco no presente. Porém, quão facilmente nos esquecemos de que temos um Deus poderoso ao nosso lado! </a:t>
            </a:r>
          </a:p>
        </p:txBody>
      </p:sp>
    </p:spTree>
    <p:extLst>
      <p:ext uri="{BB962C8B-B14F-4D97-AF65-F5344CB8AC3E}">
        <p14:creationId xmlns:p14="http://schemas.microsoft.com/office/powerpoint/2010/main" val="2207159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489348"/>
            <a:ext cx="453650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Devemos permitir que a Bíblia refresque a nossa memória e nos convide a confiar nas vitórias que Deus nos dará. </a:t>
            </a:r>
          </a:p>
        </p:txBody>
      </p:sp>
    </p:spTree>
    <p:extLst>
      <p:ext uri="{BB962C8B-B14F-4D97-AF65-F5344CB8AC3E}">
        <p14:creationId xmlns:p14="http://schemas.microsoft.com/office/powerpoint/2010/main" val="357516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39120"/>
            <a:ext cx="453650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Deus é um Deus de oportunidades. Cada erro que cometemos é uma oportunidade na qual Ele nos mostra Sua graça e fidelidade. A Bíblia dá testemunho disso.</a:t>
            </a:r>
          </a:p>
        </p:txBody>
      </p:sp>
    </p:spTree>
    <p:extLst>
      <p:ext uri="{BB962C8B-B14F-4D97-AF65-F5344CB8AC3E}">
        <p14:creationId xmlns:p14="http://schemas.microsoft.com/office/powerpoint/2010/main" val="407890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39120"/>
            <a:ext cx="444049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O segredo de Moisés foi simples: ele falava com Deus. Você tem a mesma oportunidade. Você pode viver a vida com esperança ao confiar na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2404497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066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177313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“Havendo Deus, outrora, falado, muitas vezes e de muitas maneiras, aos pais, pelos profetas, nestes últimos dias, nos falou pelo Filho”. 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20E4C183-93AA-B143-A4A9-69A7CA927049}"/>
              </a:ext>
            </a:extLst>
          </p:cNvPr>
          <p:cNvSpPr txBox="1"/>
          <p:nvPr/>
        </p:nvSpPr>
        <p:spPr>
          <a:xfrm>
            <a:off x="2775744" y="697260"/>
            <a:ext cx="2304256" cy="611312"/>
          </a:xfrm>
          <a:prstGeom prst="rect">
            <a:avLst/>
          </a:prstGeom>
          <a:gradFill>
            <a:gsLst>
              <a:gs pos="0">
                <a:srgbClr val="4B5489"/>
              </a:gs>
              <a:gs pos="100000">
                <a:srgbClr val="1A1D36"/>
              </a:gs>
            </a:gsLst>
            <a:lin ang="5400000" scaled="1"/>
          </a:gradFill>
          <a:effectLst/>
        </p:spPr>
        <p:txBody>
          <a:bodyPr wrap="square" tIns="36000" rIns="180000" bIns="36000" rtlCol="0">
            <a:spAutoFit/>
          </a:bodyPr>
          <a:lstStyle/>
          <a:p>
            <a:pPr algn="r"/>
            <a:r>
              <a:rPr lang="pt-BR" sz="3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Barlow Condensed" pitchFamily="2" charset="77"/>
              </a:rPr>
              <a:t>Hebreus 1:1, 2</a:t>
            </a:r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Deus sempre buscou Se dar a conhecer. Antes que o pecado impusesse uma barreira entre Ele e nós, a comunicação com Deus era pessoal e direta</a:t>
            </a:r>
            <a:r>
              <a:rPr lang="pt-BR" sz="3111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85292"/>
            <a:ext cx="4464495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Vários séculos se passaram e a Bíblia registra a experiência de um homem</a:t>
            </a:r>
          </a:p>
          <a:p>
            <a:r>
              <a:rPr lang="pt-BR" sz="3500" dirty="0">
                <a:latin typeface="Barlow Condensed" pitchFamily="2" charset="77"/>
              </a:rPr>
              <a:t>que mantinha comunicação sumamente íntima e direta com Deus. Seu nome era Moisés. </a:t>
            </a:r>
          </a:p>
        </p:txBody>
      </p:sp>
    </p:spTree>
    <p:extLst>
      <p:ext uri="{BB962C8B-B14F-4D97-AF65-F5344CB8AC3E}">
        <p14:creationId xmlns:p14="http://schemas.microsoft.com/office/powerpoint/2010/main" val="1446693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777380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Deus conhecia Moisés face a face e, nessa experiência, Moisés também conheceu a Deus.</a:t>
            </a: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201316"/>
            <a:ext cx="45365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Em diversas ocasiões, a Bíblia assinala que Deus tomou a iniciativa de chamar e falar com Moisés, além de responder às suas inquietações.</a:t>
            </a: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1189697"/>
            <a:ext cx="45365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latin typeface="Barlow Condensed" pitchFamily="2" charset="77"/>
              </a:rPr>
              <a:t>Depois de fugir do Egito, Moisés passou 40 anos no deserto de </a:t>
            </a:r>
            <a:r>
              <a:rPr lang="pt-BR" sz="3500" dirty="0" err="1">
                <a:latin typeface="Barlow Condensed" pitchFamily="2" charset="77"/>
              </a:rPr>
              <a:t>Midiã</a:t>
            </a:r>
            <a:r>
              <a:rPr lang="pt-BR" sz="3500" dirty="0">
                <a:latin typeface="Barlow Condensed" pitchFamily="2" charset="77"/>
              </a:rPr>
              <a:t>. Para trás ficaram os dias da realeza e de seu poder na corte egípcia. </a:t>
            </a: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0" y="926202"/>
            <a:ext cx="45365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Ele poderia ter perfeitamente rejeitado o apelo de Deus e, até mesmo, não se sentiu digno de tão honroso convite para servi-Lo, mas tomou a melhor decisão de sua vida: a partir daquele momento, tudo mudaria. </a:t>
            </a: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40041" y="1118270"/>
            <a:ext cx="45365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Barlow Condensed" pitchFamily="2" charset="77"/>
              </a:rPr>
              <a:t>Houve momentos importantes na experiência do povo, nos quais Deus não apenas falou com Moisés, mas lhe pediu que compartilhasse suas palavras e experiências, por escrito, com o povo.</a:t>
            </a:r>
          </a:p>
        </p:txBody>
      </p:sp>
    </p:spTree>
    <p:extLst>
      <p:ext uri="{BB962C8B-B14F-4D97-AF65-F5344CB8AC3E}">
        <p14:creationId xmlns:p14="http://schemas.microsoft.com/office/powerpoint/2010/main" val="3068708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456</Words>
  <Application>Microsoft Macintosh PowerPoint</Application>
  <PresentationFormat>Personalizado</PresentationFormat>
  <Paragraphs>21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Barlow Condensed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DSA - Victor Hugo</cp:lastModifiedBy>
  <cp:revision>14</cp:revision>
  <dcterms:created xsi:type="dcterms:W3CDTF">2016-09-19T11:09:28Z</dcterms:created>
  <dcterms:modified xsi:type="dcterms:W3CDTF">2019-07-23T11:07:12Z</dcterms:modified>
</cp:coreProperties>
</file>