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1" r:id="rId5"/>
    <p:sldId id="278" r:id="rId6"/>
    <p:sldId id="262" r:id="rId7"/>
    <p:sldId id="275" r:id="rId8"/>
    <p:sldId id="279" r:id="rId9"/>
    <p:sldId id="280" r:id="rId10"/>
    <p:sldId id="261" r:id="rId11"/>
    <p:sldId id="263" r:id="rId12"/>
    <p:sldId id="276" r:id="rId13"/>
    <p:sldId id="282" r:id="rId14"/>
    <p:sldId id="264" r:id="rId15"/>
    <p:sldId id="277" r:id="rId16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6"/>
    <p:restoredTop sz="94679"/>
  </p:normalViewPr>
  <p:slideViewPr>
    <p:cSldViewPr>
      <p:cViewPr>
        <p:scale>
          <a:sx n="199" d="100"/>
          <a:sy n="199" d="100"/>
        </p:scale>
        <p:origin x="6704" y="3584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617251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“Ao que lhes respondeu: Qual dentre vós será o homem que, tendo uma ovelha, e, num sábado, esta cair numa cova, não fará todo o esforço, tirando-a dali? Ora, quanto mais vale um homem que uma ovelha? Logo, é lícito, nos sábados, fazer o bem" (v. 11, 12). 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41428"/>
            <a:ext cx="45365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O argumento de Jesus gira em torno do valor do ser humano diante </a:t>
            </a:r>
            <a:r>
              <a:rPr lang="pt-BR" sz="3500" dirty="0" err="1">
                <a:latin typeface="Barlow Condensed" pitchFamily="2" charset="77"/>
              </a:rPr>
              <a:t>dEle.</a:t>
            </a:r>
            <a:endParaRPr lang="pt-BR" sz="3500" dirty="0">
              <a:latin typeface="Barlow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013436"/>
            <a:ext cx="45365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Permitir e realizar o bem no sábado é algo aprovado por Deus.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690851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Jesus lhes ensinou a desfrutarem do sábado ao resgatar os objetivos de Deus quando o instituiu.</a:t>
            </a:r>
          </a:p>
        </p:txBody>
      </p:sp>
    </p:spTree>
    <p:extLst>
      <p:ext uri="{BB962C8B-B14F-4D97-AF65-F5344CB8AC3E}">
        <p14:creationId xmlns:p14="http://schemas.microsoft.com/office/powerpoint/2010/main" val="292127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6285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 cada semana, sábado após sábado, temos o privilégio de descansar no que Deus nos oferece.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39" y="1440274"/>
            <a:ext cx="453650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“Eles foram para Cafarnaum e, logo que chegou o sábado, Jesus entrou na sinagoga e começou a ensinar”.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2D52E7B6-C9CD-754D-9CB7-6E78A3F36325}"/>
              </a:ext>
            </a:extLst>
          </p:cNvPr>
          <p:cNvSpPr txBox="1"/>
          <p:nvPr/>
        </p:nvSpPr>
        <p:spPr>
          <a:xfrm>
            <a:off x="3063776" y="913284"/>
            <a:ext cx="2016224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Marcos 1:21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013436"/>
            <a:ext cx="44644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Ensinar era um dos componentes principais do ministério de Jesus.</a:t>
            </a:r>
            <a:endParaRPr lang="pt-BR" sz="3556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79617"/>
            <a:ext cx="4536504" cy="392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Certo dia, Jesus combinou ambos os cenários para ensinar: tanto na sinagoga quanto em Sua vivência com os discípulos. O fato ocorreu no sábado, no dia de repouso.</a:t>
            </a:r>
          </a:p>
        </p:txBody>
      </p:sp>
    </p:spTree>
    <p:extLst>
      <p:ext uri="{BB962C8B-B14F-4D97-AF65-F5344CB8AC3E}">
        <p14:creationId xmlns:p14="http://schemas.microsoft.com/office/powerpoint/2010/main" val="403945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39120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Enquanto os discípulos caminhavam com seu Mestre, sentiram fome “[...] Ora, estando os seus discípulos com fome, entraram a colher espigas e a comer” (v. 1). 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85292"/>
            <a:ext cx="453650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 queixa dos fariseus veio de imediato. Embora a acusação fosse contra os discípulos, a crítica maior era contra Jesus: como Ele não os ensinara o que dizia a tradição?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75944" y="1273324"/>
            <a:ext cx="409439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Duas coisas ficam claras</a:t>
            </a:r>
            <a:r>
              <a:rPr lang="pt-BR" sz="2667" b="1" dirty="0">
                <a:latin typeface="Barlow Condensed" pitchFamily="2" charset="77"/>
              </a:rPr>
              <a:t>:</a:t>
            </a:r>
            <a:endParaRPr lang="pt-BR" sz="2667" b="1" dirty="0"/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39EE1CA1-20BD-DE42-8C24-4A12E19C5545}"/>
              </a:ext>
            </a:extLst>
          </p:cNvPr>
          <p:cNvSpPr txBox="1"/>
          <p:nvPr/>
        </p:nvSpPr>
        <p:spPr>
          <a:xfrm>
            <a:off x="5440040" y="2033066"/>
            <a:ext cx="4464496" cy="1688530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O sábado não ignora as necessidades do ser humano</a:t>
            </a:r>
          </a:p>
        </p:txBody>
      </p:sp>
      <p:sp>
        <p:nvSpPr>
          <p:cNvPr id="7" name="CaixaDeTexto 5">
            <a:extLst>
              <a:ext uri="{FF2B5EF4-FFF2-40B4-BE49-F238E27FC236}">
                <a16:creationId xmlns:a16="http://schemas.microsoft.com/office/drawing/2014/main" id="{1C79AC0C-358F-6247-9257-8579818B1DA4}"/>
              </a:ext>
            </a:extLst>
          </p:cNvPr>
          <p:cNvSpPr txBox="1"/>
          <p:nvPr/>
        </p:nvSpPr>
        <p:spPr>
          <a:xfrm>
            <a:off x="4706013" y="1464955"/>
            <a:ext cx="67678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dirty="0">
                <a:latin typeface="Barlow Condensed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666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">
            <a:extLst>
              <a:ext uri="{FF2B5EF4-FFF2-40B4-BE49-F238E27FC236}">
                <a16:creationId xmlns:a16="http://schemas.microsoft.com/office/drawing/2014/main" id="{4D044FE6-0B8C-024F-881A-6F97841DE2C4}"/>
              </a:ext>
            </a:extLst>
          </p:cNvPr>
          <p:cNvSpPr txBox="1"/>
          <p:nvPr/>
        </p:nvSpPr>
        <p:spPr>
          <a:xfrm>
            <a:off x="5440040" y="913284"/>
            <a:ext cx="4464496" cy="3842966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O próprio Deus zela para que aqueles que O servem tenham supridas as necessidades: é parte integral do descanso que Deus nos oferece no sábado. </a:t>
            </a:r>
          </a:p>
        </p:txBody>
      </p:sp>
      <p:sp>
        <p:nvSpPr>
          <p:cNvPr id="9" name="CaixaDeTexto 5">
            <a:extLst>
              <a:ext uri="{FF2B5EF4-FFF2-40B4-BE49-F238E27FC236}">
                <a16:creationId xmlns:a16="http://schemas.microsoft.com/office/drawing/2014/main" id="{641542EF-75AE-8A4E-A0C6-AC04664B0C8D}"/>
              </a:ext>
            </a:extLst>
          </p:cNvPr>
          <p:cNvSpPr txBox="1"/>
          <p:nvPr/>
        </p:nvSpPr>
        <p:spPr>
          <a:xfrm>
            <a:off x="4554735" y="312827"/>
            <a:ext cx="9573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dirty="0">
                <a:latin typeface="Barlow Condensed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116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5365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Acreditando terem uma oportunidade ímpar de intensificar suas acusações contra Jesus, perguntaram: </a:t>
            </a:r>
          </a:p>
          <a:p>
            <a:r>
              <a:rPr lang="pt-BR" sz="3500" dirty="0">
                <a:latin typeface="Barlow Condensed" pitchFamily="2" charset="77"/>
              </a:rPr>
              <a:t>“É lícito curar no sábado?” </a:t>
            </a:r>
          </a:p>
          <a:p>
            <a:r>
              <a:rPr lang="pt-BR" sz="3500" dirty="0">
                <a:latin typeface="Barlow Condensed" pitchFamily="2" charset="77"/>
              </a:rPr>
              <a:t>(v. 10).</a:t>
            </a:r>
          </a:p>
        </p:txBody>
      </p:sp>
    </p:spTree>
    <p:extLst>
      <p:ext uri="{BB962C8B-B14F-4D97-AF65-F5344CB8AC3E}">
        <p14:creationId xmlns:p14="http://schemas.microsoft.com/office/powerpoint/2010/main" val="419322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335</Words>
  <Application>Microsoft Macintosh PowerPoint</Application>
  <PresentationFormat>Personalizado</PresentationFormat>
  <Paragraphs>19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26</cp:revision>
  <dcterms:created xsi:type="dcterms:W3CDTF">2016-09-19T11:09:28Z</dcterms:created>
  <dcterms:modified xsi:type="dcterms:W3CDTF">2019-07-23T11:17:52Z</dcterms:modified>
</cp:coreProperties>
</file>