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83" r:id="rId5"/>
    <p:sldId id="281" r:id="rId6"/>
    <p:sldId id="278" r:id="rId7"/>
    <p:sldId id="262" r:id="rId8"/>
    <p:sldId id="280" r:id="rId9"/>
    <p:sldId id="284" r:id="rId10"/>
    <p:sldId id="261" r:id="rId11"/>
    <p:sldId id="263" r:id="rId12"/>
    <p:sldId id="276" r:id="rId13"/>
    <p:sldId id="287" r:id="rId14"/>
    <p:sldId id="285" r:id="rId15"/>
    <p:sldId id="288" r:id="rId16"/>
    <p:sldId id="282" r:id="rId17"/>
    <p:sldId id="264" r:id="rId18"/>
    <p:sldId id="277" r:id="rId19"/>
  </p:sldIdLst>
  <p:sldSz cx="10160000" cy="5715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/>
    <p:restoredTop sz="94679"/>
  </p:normalViewPr>
  <p:slideViewPr>
    <p:cSldViewPr>
      <p:cViewPr varScale="1">
        <p:scale>
          <a:sx n="162" d="100"/>
          <a:sy n="162" d="100"/>
        </p:scale>
        <p:origin x="208" y="4264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2000" y="1775356"/>
            <a:ext cx="8636000" cy="122502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6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21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66000" y="228866"/>
            <a:ext cx="2286000" cy="487627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8000" y="228866"/>
            <a:ext cx="6688667" cy="487627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5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04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0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8000" y="1333500"/>
            <a:ext cx="4487333" cy="377163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64667" y="1333500"/>
            <a:ext cx="4487333" cy="377163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930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8000" y="1279262"/>
            <a:ext cx="4489098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61141" y="1279262"/>
            <a:ext cx="4490861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61141" y="1812396"/>
            <a:ext cx="4490861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63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8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33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8002" y="227543"/>
            <a:ext cx="3342570" cy="9683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72278" y="227542"/>
            <a:ext cx="5679722" cy="4877594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8002" y="1195918"/>
            <a:ext cx="3342570" cy="3909219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0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8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8000" y="1333500"/>
            <a:ext cx="9144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08000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71334" y="5296960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281333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5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015990" rtl="0" eaLnBrk="1" latinLnBrk="0" hangingPunct="1"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96" indent="-380996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25492" indent="-3174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111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374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762859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Agir com base em nossas convicções: ser justo, perfeito, e perseverar em buscar a Deus. </a:t>
            </a:r>
          </a:p>
        </p:txBody>
      </p:sp>
    </p:spTree>
    <p:extLst>
      <p:ext uri="{BB962C8B-B14F-4D97-AF65-F5344CB8AC3E}">
        <p14:creationId xmlns:p14="http://schemas.microsoft.com/office/powerpoint/2010/main" val="3806118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2281436"/>
            <a:ext cx="45365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Reconhecer as evidências dadas por Deus</a:t>
            </a:r>
          </a:p>
        </p:txBody>
      </p:sp>
    </p:spTree>
    <p:extLst>
      <p:ext uri="{BB962C8B-B14F-4D97-AF65-F5344CB8AC3E}">
        <p14:creationId xmlns:p14="http://schemas.microsoft.com/office/powerpoint/2010/main" val="1981347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985292"/>
            <a:ext cx="453650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Por que ninguém mais entrou na arca? Para os que estavam dispostos a crer, mas que talvez quisessem estar mais seguros, essa evidência do poder de Deus não lhes foi suficiente? </a:t>
            </a:r>
          </a:p>
        </p:txBody>
      </p:sp>
    </p:spTree>
    <p:extLst>
      <p:ext uri="{BB962C8B-B14F-4D97-AF65-F5344CB8AC3E}">
        <p14:creationId xmlns:p14="http://schemas.microsoft.com/office/powerpoint/2010/main" val="17827530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201316"/>
            <a:ext cx="44644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Para Noé, essa foi uma evidência que confirmou a fé sobre a qual agia até aquele momento. Os sinais do fim devem fortalecer nossa fé de igual modo.</a:t>
            </a:r>
          </a:p>
        </p:txBody>
      </p:sp>
    </p:spTree>
    <p:extLst>
      <p:ext uri="{BB962C8B-B14F-4D97-AF65-F5344CB8AC3E}">
        <p14:creationId xmlns:p14="http://schemas.microsoft.com/office/powerpoint/2010/main" val="13162476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2013436"/>
            <a:ext cx="453650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Caminhar com Deus: uma decisão de salvação. “Noé andava com Deus” (</a:t>
            </a:r>
            <a:r>
              <a:rPr lang="pt-BR" sz="3500" dirty="0" err="1">
                <a:latin typeface="Barlow Condensed" pitchFamily="2" charset="77"/>
              </a:rPr>
              <a:t>Gn</a:t>
            </a:r>
            <a:r>
              <a:rPr lang="pt-BR" sz="3500" dirty="0">
                <a:latin typeface="Barlow Condensed" pitchFamily="2" charset="77"/>
              </a:rPr>
              <a:t> 6:9). </a:t>
            </a:r>
          </a:p>
        </p:txBody>
      </p:sp>
    </p:spTree>
    <p:extLst>
      <p:ext uri="{BB962C8B-B14F-4D97-AF65-F5344CB8AC3E}">
        <p14:creationId xmlns:p14="http://schemas.microsoft.com/office/powerpoint/2010/main" val="40224708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762859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Caminhar com Deus significou ser conhecido por Deus e ser alcançado por Sua graça.</a:t>
            </a:r>
          </a:p>
        </p:txBody>
      </p:sp>
    </p:spTree>
    <p:extLst>
      <p:ext uri="{BB962C8B-B14F-4D97-AF65-F5344CB8AC3E}">
        <p14:creationId xmlns:p14="http://schemas.microsoft.com/office/powerpoint/2010/main" val="4217126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913284"/>
            <a:ext cx="453650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Devemos aprender a caminhar com Deus, enquanto estamos atentos aos sinais que Ele deixou. Cada sinal é um apelo para seguirmos cultivando uma fé obediente e sincera.</a:t>
            </a:r>
          </a:p>
        </p:txBody>
      </p:sp>
    </p:spTree>
    <p:extLst>
      <p:ext uri="{BB962C8B-B14F-4D97-AF65-F5344CB8AC3E}">
        <p14:creationId xmlns:p14="http://schemas.microsoft.com/office/powerpoint/2010/main" val="29212787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625252"/>
            <a:ext cx="453650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Permita que a graça de Deus o alcance. Sua graça é um refúgio, assim como o foi a arca nos dias de Noé. A graça e a justiça de Deus lhe permitirão estar em pé, mesmo que o mundo desmorone ao seu redor.</a:t>
            </a:r>
          </a:p>
        </p:txBody>
      </p:sp>
    </p:spTree>
    <p:extLst>
      <p:ext uri="{BB962C8B-B14F-4D97-AF65-F5344CB8AC3E}">
        <p14:creationId xmlns:p14="http://schemas.microsoft.com/office/powerpoint/2010/main" val="6963317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314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993404"/>
            <a:ext cx="460851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“Pois assim como foi nos dias de Noé, também será a vinda do Filho do Homem”.</a:t>
            </a: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9D5A875A-00A4-EF49-A984-CE464F74CFFF}"/>
              </a:ext>
            </a:extLst>
          </p:cNvPr>
          <p:cNvSpPr txBox="1"/>
          <p:nvPr/>
        </p:nvSpPr>
        <p:spPr>
          <a:xfrm>
            <a:off x="2775744" y="1382092"/>
            <a:ext cx="2304256" cy="611312"/>
          </a:xfrm>
          <a:prstGeom prst="rect">
            <a:avLst/>
          </a:prstGeom>
          <a:gradFill>
            <a:gsLst>
              <a:gs pos="0">
                <a:srgbClr val="4B5489"/>
              </a:gs>
              <a:gs pos="100000">
                <a:srgbClr val="1A1D36"/>
              </a:gs>
            </a:gsLst>
            <a:lin ang="5400000" scaled="1"/>
          </a:gradFill>
          <a:effectLst/>
        </p:spPr>
        <p:txBody>
          <a:bodyPr wrap="square" tIns="36000" rIns="180000" bIns="36000" rtlCol="0">
            <a:spAutoFit/>
          </a:bodyPr>
          <a:lstStyle/>
          <a:p>
            <a:pPr algn="r"/>
            <a:r>
              <a:rPr lang="pt-BR" sz="3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Barlow Condensed" pitchFamily="2" charset="77"/>
              </a:rPr>
              <a:t>Mateus 24:37</a:t>
            </a:r>
          </a:p>
        </p:txBody>
      </p:sp>
    </p:spTree>
    <p:extLst>
      <p:ext uri="{BB962C8B-B14F-4D97-AF65-F5344CB8AC3E}">
        <p14:creationId xmlns:p14="http://schemas.microsoft.com/office/powerpoint/2010/main" val="8029075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913284"/>
            <a:ext cx="453650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Isso levou o homem mais sábio do mundo a declarar: “O que foi é o que há de ser; e o que se fez, isso se tornará a fazer; nada há, pois, novo debaixo do sol” (</a:t>
            </a:r>
            <a:r>
              <a:rPr lang="pt-BR" sz="3500" dirty="0" err="1">
                <a:latin typeface="Barlow Condensed" pitchFamily="2" charset="77"/>
              </a:rPr>
              <a:t>Ec</a:t>
            </a:r>
            <a:r>
              <a:rPr lang="pt-BR" sz="3500" dirty="0">
                <a:latin typeface="Barlow Condensed" pitchFamily="2" charset="77"/>
              </a:rPr>
              <a:t> 1:9)</a:t>
            </a:r>
          </a:p>
        </p:txBody>
      </p:sp>
    </p:spTree>
    <p:extLst>
      <p:ext uri="{BB962C8B-B14F-4D97-AF65-F5344CB8AC3E}">
        <p14:creationId xmlns:p14="http://schemas.microsoft.com/office/powerpoint/2010/main" val="6082630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2013436"/>
            <a:ext cx="453650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Muitas das coisas que ocorrem ao nosso redor não nos deveriam surpreender. </a:t>
            </a:r>
          </a:p>
        </p:txBody>
      </p:sp>
    </p:spTree>
    <p:extLst>
      <p:ext uri="{BB962C8B-B14F-4D97-AF65-F5344CB8AC3E}">
        <p14:creationId xmlns:p14="http://schemas.microsoft.com/office/powerpoint/2010/main" val="789923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201316"/>
            <a:ext cx="45365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Mateus 24 é um mapa do futuro. É muito provável que, ao olhar para a condição atual do mundo, perguntemos para onde tudo está se dirigindo. </a:t>
            </a:r>
          </a:p>
        </p:txBody>
      </p:sp>
    </p:spTree>
    <p:extLst>
      <p:ext uri="{BB962C8B-B14F-4D97-AF65-F5344CB8AC3E}">
        <p14:creationId xmlns:p14="http://schemas.microsoft.com/office/powerpoint/2010/main" val="40394507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867112"/>
            <a:ext cx="4464496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Este capítulo pode ser abordado em duas dimensões (passada e futura), e cada uma delas se concentra em dois aspectos (sinais dos tempos e as atitudes dos que esperam).</a:t>
            </a:r>
          </a:p>
        </p:txBody>
      </p:sp>
    </p:spTree>
    <p:extLst>
      <p:ext uri="{BB962C8B-B14F-4D97-AF65-F5344CB8AC3E}">
        <p14:creationId xmlns:p14="http://schemas.microsoft.com/office/powerpoint/2010/main" val="2315622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565433"/>
            <a:ext cx="44644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Barlow Condensed" pitchFamily="2" charset="77"/>
              </a:rPr>
              <a:t>Noé foi um homem que viveu antes do fim de sua civilização. É significativo que, ao dar uma resposta tão contundente, Jesus tenha escolhido apenas um personagem da história bíblica, com o qual nos podemos identificar.</a:t>
            </a:r>
          </a:p>
        </p:txBody>
      </p:sp>
    </p:spTree>
    <p:extLst>
      <p:ext uri="{BB962C8B-B14F-4D97-AF65-F5344CB8AC3E}">
        <p14:creationId xmlns:p14="http://schemas.microsoft.com/office/powerpoint/2010/main" val="3589522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762859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Como faço para viver em um mundo assim? O que faço para não temer enquanto espero a vinda de Jesus?</a:t>
            </a:r>
          </a:p>
        </p:txBody>
      </p:sp>
    </p:spTree>
    <p:extLst>
      <p:ext uri="{BB962C8B-B14F-4D97-AF65-F5344CB8AC3E}">
        <p14:creationId xmlns:p14="http://schemas.microsoft.com/office/powerpoint/2010/main" val="41932239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2246829"/>
            <a:ext cx="4536504" cy="1186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Ser justo e perfeito: </a:t>
            </a:r>
          </a:p>
          <a:p>
            <a:r>
              <a:rPr lang="pt-BR" sz="3500" dirty="0">
                <a:latin typeface="Barlow Condensed" pitchFamily="2" charset="77"/>
              </a:rPr>
              <a:t>É pedir muito? </a:t>
            </a:r>
          </a:p>
        </p:txBody>
      </p:sp>
    </p:spTree>
    <p:extLst>
      <p:ext uri="{BB962C8B-B14F-4D97-AF65-F5344CB8AC3E}">
        <p14:creationId xmlns:p14="http://schemas.microsoft.com/office/powerpoint/2010/main" val="36522459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420</Words>
  <Application>Microsoft Macintosh PowerPoint</Application>
  <PresentationFormat>Personalizado</PresentationFormat>
  <Paragraphs>18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Barlow Condensed</vt:lpstr>
      <vt:lpstr>Calibri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DSA - Victor Hugo</cp:lastModifiedBy>
  <cp:revision>35</cp:revision>
  <dcterms:created xsi:type="dcterms:W3CDTF">2016-09-19T11:09:28Z</dcterms:created>
  <dcterms:modified xsi:type="dcterms:W3CDTF">2019-05-30T01:16:50Z</dcterms:modified>
</cp:coreProperties>
</file>