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1" r:id="rId5"/>
    <p:sldId id="294" r:id="rId6"/>
    <p:sldId id="278" r:id="rId7"/>
    <p:sldId id="295" r:id="rId8"/>
    <p:sldId id="296" r:id="rId9"/>
    <p:sldId id="262" r:id="rId10"/>
    <p:sldId id="297" r:id="rId11"/>
    <p:sldId id="289" r:id="rId12"/>
    <p:sldId id="280" r:id="rId13"/>
    <p:sldId id="284" r:id="rId14"/>
    <p:sldId id="261" r:id="rId15"/>
    <p:sldId id="263" r:id="rId16"/>
    <p:sldId id="277" r:id="rId17"/>
  </p:sldIdLst>
  <p:sldSz cx="10160000" cy="5715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679"/>
  </p:normalViewPr>
  <p:slideViewPr>
    <p:cSldViewPr>
      <p:cViewPr varScale="1">
        <p:scale>
          <a:sx n="162" d="100"/>
          <a:sy n="162" d="100"/>
        </p:scale>
        <p:origin x="208" y="4264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29/05/2019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13284"/>
            <a:ext cx="44190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A sabedoria com a qual Deus abençoara Salomão era verdadeira e resistiu à prova da vida cotidiana. Era uma sabedoria útil, prática e eficaz que não distanciava os que a praticavam de Seu autor: Deus.</a:t>
            </a:r>
          </a:p>
        </p:txBody>
      </p:sp>
    </p:spTree>
    <p:extLst>
      <p:ext uri="{BB962C8B-B14F-4D97-AF65-F5344CB8AC3E}">
        <p14:creationId xmlns:p14="http://schemas.microsoft.com/office/powerpoint/2010/main" val="584305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209428"/>
            <a:ext cx="4360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Encontrar a Deus é encontrar a vida.</a:t>
            </a:r>
          </a:p>
        </p:txBody>
      </p:sp>
    </p:spTree>
    <p:extLst>
      <p:ext uri="{BB962C8B-B14F-4D97-AF65-F5344CB8AC3E}">
        <p14:creationId xmlns:p14="http://schemas.microsoft.com/office/powerpoint/2010/main" val="3338651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05372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A rainha de </a:t>
            </a:r>
            <a:r>
              <a:rPr lang="pt-BR" sz="3600" dirty="0" err="1">
                <a:latin typeface="Barlow Condensed" pitchFamily="2" charset="77"/>
              </a:rPr>
              <a:t>Sabá</a:t>
            </a:r>
            <a:r>
              <a:rPr lang="pt-BR" sz="3600" dirty="0">
                <a:latin typeface="Barlow Condensed" pitchFamily="2" charset="77"/>
              </a:rPr>
              <a:t> viu que o Deus de Salomão tinha o que ela necessitava há tanto tempo. </a:t>
            </a:r>
          </a:p>
        </p:txBody>
      </p:sp>
    </p:spTree>
    <p:extLst>
      <p:ext uri="{BB962C8B-B14F-4D97-AF65-F5344CB8AC3E}">
        <p14:creationId xmlns:p14="http://schemas.microsoft.com/office/powerpoint/2010/main" val="4193223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129308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Muitos olham para a vida cristã com certa incredulidade. Porém, ao mesmo tempo, anelam ver e sentir que o cristianismo é mais do que uma teoria. </a:t>
            </a:r>
          </a:p>
        </p:txBody>
      </p:sp>
    </p:spTree>
    <p:extLst>
      <p:ext uri="{BB962C8B-B14F-4D97-AF65-F5344CB8AC3E}">
        <p14:creationId xmlns:p14="http://schemas.microsoft.com/office/powerpoint/2010/main" val="36522459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17340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Quando há coerência entre a verdade recebida e como ela é vivida, também ficamos sem fôlego diante das maravilhas de Deus.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13284"/>
            <a:ext cx="45365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É muito significativo destacar o que a rainha de </a:t>
            </a:r>
            <a:r>
              <a:rPr lang="pt-BR" sz="3600" dirty="0" err="1">
                <a:latin typeface="Barlow Condensed" pitchFamily="2" charset="77"/>
              </a:rPr>
              <a:t>Sabá</a:t>
            </a:r>
            <a:r>
              <a:rPr lang="pt-BR" sz="3600" dirty="0">
                <a:latin typeface="Barlow Condensed" pitchFamily="2" charset="77"/>
              </a:rPr>
              <a:t>, finalmente, descobriu. Ela foi entrevistar-se com um rei, mas acabou conhecendo e dando glória a Deus.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31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52987" y="697260"/>
            <a:ext cx="44404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Barlow Condensed" pitchFamily="2" charset="77"/>
              </a:rPr>
              <a:t>“Tendo a rainha de </a:t>
            </a:r>
            <a:r>
              <a:rPr lang="pt-BR" sz="2800" dirty="0" err="1">
                <a:latin typeface="Barlow Condensed" pitchFamily="2" charset="77"/>
              </a:rPr>
              <a:t>Sabá</a:t>
            </a:r>
            <a:r>
              <a:rPr lang="pt-BR" sz="2800" dirty="0">
                <a:latin typeface="Barlow Condensed" pitchFamily="2" charset="77"/>
              </a:rPr>
              <a:t> ouvido a fama de Salomão, com respeito ao nome do SENHOR, veio prová-lo com perguntas difíceis. Chegou a Jerusalém com mui grande comitiva; com camelos carregados de especiarias, e muitíssimo ouro, e pedras preciosas; compareceu perante Salomão e lhe expôs tudo quanto trazia em sua mente”. 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530E7B63-BED3-5542-9E87-62F668D76585}"/>
              </a:ext>
            </a:extLst>
          </p:cNvPr>
          <p:cNvSpPr txBox="1"/>
          <p:nvPr/>
        </p:nvSpPr>
        <p:spPr>
          <a:xfrm>
            <a:off x="3351808" y="625252"/>
            <a:ext cx="1728192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1 </a:t>
            </a:r>
            <a:r>
              <a:rPr lang="pt-BR" sz="3500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Rs</a:t>
            </a:r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 10:1,2</a:t>
            </a:r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41276"/>
            <a:ext cx="4536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As Escrituras registram a experiência de um homem muito sábio. O paradoxo é que o segredo de sua sabedoria estava no reconhecimento de sua ignorância e falta de experiência. Este homem é Salomão.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345332"/>
            <a:ext cx="4464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Esse simples reconhecimento permitiu que Deus abençoasse Salomão com grande sabedoria. O povo se viu grandemente favorecido e a fama de Salomão se difundiu. </a:t>
            </a:r>
          </a:p>
        </p:txBody>
      </p:sp>
    </p:spTree>
    <p:extLst>
      <p:ext uri="{BB962C8B-B14F-4D97-AF65-F5344CB8AC3E}">
        <p14:creationId xmlns:p14="http://schemas.microsoft.com/office/powerpoint/2010/main" val="4039450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065412"/>
            <a:ext cx="45365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Ninguém podia ficar indiferente diante do que Deus fazia em Israel.</a:t>
            </a:r>
          </a:p>
        </p:txBody>
      </p:sp>
    </p:spTree>
    <p:extLst>
      <p:ext uri="{BB962C8B-B14F-4D97-AF65-F5344CB8AC3E}">
        <p14:creationId xmlns:p14="http://schemas.microsoft.com/office/powerpoint/2010/main" val="3078542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2281436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A rainha de </a:t>
            </a:r>
            <a:r>
              <a:rPr lang="pt-BR" sz="3600" dirty="0" err="1">
                <a:latin typeface="Barlow Condensed" pitchFamily="2" charset="77"/>
              </a:rPr>
              <a:t>Sabá</a:t>
            </a:r>
            <a:r>
              <a:rPr lang="pt-BR" sz="3600" dirty="0">
                <a:latin typeface="Barlow Condensed" pitchFamily="2" charset="77"/>
              </a:rPr>
              <a:t>: quando a riqueza não produz paz. </a:t>
            </a:r>
          </a:p>
        </p:txBody>
      </p:sp>
    </p:spTree>
    <p:extLst>
      <p:ext uri="{BB962C8B-B14F-4D97-AF65-F5344CB8AC3E}">
        <p14:creationId xmlns:p14="http://schemas.microsoft.com/office/powerpoint/2010/main" val="2315622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05372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Essa rainha viajou de um lugar distante  pois tinha inquietações que lhe pesavam no coração.</a:t>
            </a:r>
          </a:p>
        </p:txBody>
      </p:sp>
    </p:spTree>
    <p:extLst>
      <p:ext uri="{BB962C8B-B14F-4D97-AF65-F5344CB8AC3E}">
        <p14:creationId xmlns:p14="http://schemas.microsoft.com/office/powerpoint/2010/main" val="3031005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Barlow Condensed" pitchFamily="2" charset="77"/>
              </a:rPr>
              <a:t>Nada lhe faltava em seu palácio. Contudo, ela se apresenta diante de Salomão com perguntas difíceis que estavam em seu coração.</a:t>
            </a:r>
          </a:p>
        </p:txBody>
      </p:sp>
    </p:spTree>
    <p:extLst>
      <p:ext uri="{BB962C8B-B14F-4D97-AF65-F5344CB8AC3E}">
        <p14:creationId xmlns:p14="http://schemas.microsoft.com/office/powerpoint/2010/main" val="29841803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993404"/>
            <a:ext cx="4440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latin typeface="Barlow Condensed" pitchFamily="2" charset="77"/>
              </a:rPr>
              <a:t>A paz e a sabedoria se refletem na vida cotidiana.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350</Words>
  <Application>Microsoft Macintosh PowerPoint</Application>
  <PresentationFormat>Personalizado</PresentationFormat>
  <Paragraphs>15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Barlow Condensed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DSA - Victor Hugo</cp:lastModifiedBy>
  <cp:revision>42</cp:revision>
  <dcterms:created xsi:type="dcterms:W3CDTF">2016-09-19T11:09:28Z</dcterms:created>
  <dcterms:modified xsi:type="dcterms:W3CDTF">2019-05-30T01:53:09Z</dcterms:modified>
</cp:coreProperties>
</file>