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8CBFB-F424-4A10-A947-E9BD31363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EF55E-01A8-4516-964F-8121A10A2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637988-E7DF-4AE6-A279-30CD1C1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579C93-43E4-4341-B9CD-21D5F4AA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BBD706-120C-40FE-A231-123E1CF1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0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46FBA-441F-42D7-917F-DC9F788E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C1DB85-C4AC-4065-990E-C535056A8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657C6-87EB-4490-81B1-58E1B925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12279D-E3A5-4324-9842-3EA73AF8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A4AE3-0E5D-423B-B787-2E5AF932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6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6DF45C-31DD-45C9-AE35-52A023987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5681D2-B279-4FBB-B423-61B34911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ADE867-AE0F-4D8F-8970-71E78913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BBC7E1-DC53-4909-BA77-1D358BF9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4D4C7E-D7DA-41DB-91FA-A3FED614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1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6EBF3-8AA5-463A-B151-F3370C68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77C11A-AC5B-4300-8B39-4FB08518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B286F3-2308-4192-82A4-DE292D0D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9499A9-D30C-4599-A82E-AD41CB61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7B7341-92B5-46B7-90CA-DA0262AB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9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EA59E-B17B-4ACB-8E7C-B9B7722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BA8E0-25AA-466D-88A2-2BFFC6387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2A76B7-2DAE-496B-A5EA-FCE79D9D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82F530-D730-41E2-A0FE-7974B946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596A5A-076A-4BC0-BC3C-B11652A4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1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C7C36-2677-49DA-82FD-0135CDE1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CB6B10-D826-4850-B452-FB19C52E6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E5CE6B-BD8F-4C10-A95F-F2192A3AD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15E730-FCF4-4574-8E4D-9B96B2C4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93CA57-5762-4809-B9D0-3104467B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3BCBA3-9EF4-4494-99ED-960B6437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0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AC70E-E0A8-408A-A119-E7B1F355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F978F7-9292-4FBB-8866-64A7F479D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1FCF90-BF02-41D5-BA5D-12E55D67C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E53EC2-03A8-472E-B16D-EB8614BEA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E9818A-75C0-4352-9B26-6777BDD2A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19621B2-3B27-44FF-AA1B-159E977C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3874B6-6F5E-4468-98D4-E59D08B7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2715BC-22AA-471B-9A19-CDA8ECAD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2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83DCC-A707-45E3-BBA2-975A1135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C2FFC2-5095-4913-B6B7-66193AF9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CC667E-C860-4BEC-B9AF-04F4A729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7989C3-32A4-43D0-90CF-CF4A8AA0F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2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6D6169-A3E5-49C2-979B-54AE9EA7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B31119D-9D92-4D90-98FB-2EABFDA6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D84465-2625-4C77-9FF4-B0C6BA7A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7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E25A4-9A44-475F-BE39-48C7D1FD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7D529-3A3F-4DDD-B64F-BD331D755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478AD-3CAD-475C-BCA7-26D6B1032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5E76F8-4547-4661-96D1-3D860E0A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995B15-C040-46E3-B769-C14D9902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001039-55C4-4BCD-93B5-89AA4D97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4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027FA-A07B-4A84-A0E3-329FBA16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6A58BC-6777-42B5-B454-C6F19BAD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0C77F3-C56D-46EA-ABC5-E8631A9C2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8D62BA-5F56-4C10-AD2A-821B6364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CE2AF1-86BD-41A4-A101-CAF835BD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AA3D0F-CA14-4623-825A-EC34756C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537F631-AC88-4FA7-A4F6-A886D384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07A933-AA6D-464B-A099-C95E480E4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2F41C4-3EF5-41F3-9373-504C0C46A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68C3-732D-4AC6-BB82-63ADB0D06564}" type="datetimeFigureOut">
              <a:rPr lang="pt-BR" smtClean="0"/>
              <a:t>19/12/2018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E1EB09-7752-4432-8E88-D5EF20A53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F085D7-E075-46F6-901E-27BB48051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17B8-18F0-4461-99F1-3DBC96B4F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8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194DDC-C474-4643-A4AE-8BFCEF449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44C7DC-974A-4D2F-ADA8-B6E1507E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0BB4DE-9C22-4B1B-9490-497744883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ED339B-84DB-4D00-8D99-0D56A7E2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12A912-CAF8-4540-A020-A1C2BDB8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A64AF4-3DDA-4C43-8DE1-3B7770682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64BB1E-A41C-4C58-B615-907DFACE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7D626-1174-4A44-8A09-226CDD2A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0E06CD-447C-4A8D-8A09-ACB64327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F9E9A3-2D10-4067-9625-5EEC6B3C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5B6809-1C6C-40A3-BFE4-39121575B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3AB50A-8064-4903-8DEE-25F9EB33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A30D83-E1E4-4AD1-A518-0A46A9D7D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69B253-EFE3-48DE-A2C6-3B5B328B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6D5A6D-653D-4ED7-9528-052DC5465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GM5</dc:creator>
  <cp:lastModifiedBy>GM5</cp:lastModifiedBy>
  <cp:revision>3</cp:revision>
  <dcterms:created xsi:type="dcterms:W3CDTF">2018-12-18T01:27:53Z</dcterms:created>
  <dcterms:modified xsi:type="dcterms:W3CDTF">2018-12-19T15:31:49Z</dcterms:modified>
</cp:coreProperties>
</file>