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FDBF8-5247-4B8D-96BB-0A8AF7501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DB4376-CDF0-4C62-8DC0-B80E99686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F6BDE5-7FF0-43F4-BA42-3435F89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8DC14D-38B5-49AA-8D75-E0277655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575F67-D4C4-48A1-8A5B-3C56CC78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A9E81-FCF7-43C9-BCCC-967EB220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A45F5B-0A77-4CDD-AA99-093398952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6FEB4-0E70-4C80-B793-AF5EBDBE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33018-BD2E-4A4A-87A9-87B632C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F1670C-C415-415A-9355-E7B5905B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5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893F9-0D6B-4217-9A97-8BCAFE9D5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D09A3C-2679-4B4A-920E-3158C4F04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906C8F-6A09-4A30-A186-3A2225B0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E8956-5A09-40B2-81DA-E8F5E29A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4C811-B03C-451F-BFC7-FD695621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1D930-483D-4753-A20E-A0CA456F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120C8F-C7F9-4096-8713-6A3AF1A4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A0308-A4CC-47E3-B15F-60C922FE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9AEB8B-2B8D-4389-BB7D-D5E59301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1CC82D-7BF7-4F28-A40D-260CD194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7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B38-7751-4F09-8678-266C2617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422D6D-7459-4622-A1C4-95375F987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EEA89A-117B-433B-B4B2-C8C31C2A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C2EB1-16A8-49BC-AAED-3281DC03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1D5AEB-1E42-43B2-BFB7-9F7181F7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0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D3F0D-7205-4D91-8DDD-A5014CCF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BA10E-9CD7-4854-A5BE-F48AB5899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DEE571-CC87-4104-B373-AFBCA4569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018071-3D91-4F02-A739-36966F0D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63C38D-12CF-4B26-8ED3-E480A268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7E9857-DBB3-45F3-AEB6-33BD9CC4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4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B441-C72A-4B9F-BC2B-9F356C2C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EA78ED-CC74-4CA4-8AA6-F2D088A8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8168C7-099E-4D2A-ACB9-120C933E0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D54E1F1-F062-43FA-B79E-DADDCE648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BBF1B9-2F83-447B-8B9D-59EE506BC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9C6719-B484-48C9-AF33-AB779C83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AD999CA-C8A9-454E-970A-BFF42077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5D388F-7999-401B-8C8C-5223C8EE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2D0DA-3234-4D07-B445-C4E7DD86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311544-3EDE-4696-8D8C-103F5648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27BE7D-71DC-4D54-ADA4-26416277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6EC9F5-020C-42E2-9B34-E6047F2E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B9F896D-431D-4807-ABAA-72DB7665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DD98B3-27CD-4615-9022-DBCF243E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8ED572-8B06-4017-B194-5A3742DA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5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53353-7C1F-45CC-B6D4-DF18F7B1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21910A-F03E-4FA2-AAFD-1D3DFD59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EDD21F-80A3-4A77-AD39-5103A949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435642-BC7B-4ABC-9D5E-5C6BDAAF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1158BD-9305-4CB6-85C5-6174D0CE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0A0901-FB97-4181-B0AB-A6864034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4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CDC1A-3A2A-42DD-B589-B3545083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85BC9F-B489-48F8-8CDC-2E98EC0E0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3C9F5D-8348-4CD5-9FE1-0BCF946CF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CA593D-BFD0-4F0B-A6A9-D0CB3F3D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D26F88-F01B-4E85-9005-3DDF4A57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D7EAD1-A922-458E-A2F6-B3BD4615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1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459DF9-EEE6-4572-8A3E-BB9F449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E1533D-4DA8-422E-94FE-B6F4F4BA6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B36327-CA52-4FF1-B771-CD0AEC62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8225-91C0-4824-9B39-870E1069E6ED}" type="datetimeFigureOut">
              <a:rPr lang="pt-BR" smtClean="0"/>
              <a:t>20/12/2018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480D28-76C1-4148-B74A-E2529C5D1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902002-5CE7-4E73-86B7-7293F885A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BF93-52A9-4E6D-84FA-A05675679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7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FF3F08-B7BA-415B-AABE-02FF8C7BF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C5AF3A-BE7B-4CE1-9F51-153D1BB53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7574F9-3FFC-4CC5-8D0F-035863CB3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CB2CAB-ECBB-4E8A-A615-6C0682C1F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5ECEA8-B28F-4FB9-BECD-BB82AB2AF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DAE8A8-C9AB-4059-8AF6-ED9BFB77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09DEBC-6619-4EDB-8FD3-303D4EF5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9F0B3C-2D62-47F0-919B-ECCA75A4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D62971-C067-44A8-8A4E-FD0B365B7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411784-78EF-409E-9AE1-7DF478582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632F4-85C5-4DA5-AF44-54A83B8C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F4CBD5-F4F6-4D19-909E-453A7C76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710296-B467-4F8D-B312-760388233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B706F7E-A9DC-49C4-AEAC-B97419DDB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237CC2-42F1-40B2-83C2-BA86F925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B4E955-A4A7-4B18-AD84-7C4E9766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740EA18-0ECF-43BF-B44F-B5BFD6E51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FB23B2-5E9D-485A-9E75-82889FF61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18ED13-1D04-4AA7-A0E8-F359EF9B8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E2B903-F0C9-484A-A346-4BD1F974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31CF54-A2F9-4AAA-B896-A05227785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GM5</dc:creator>
  <cp:lastModifiedBy>GM5</cp:lastModifiedBy>
  <cp:revision>2</cp:revision>
  <dcterms:created xsi:type="dcterms:W3CDTF">2018-12-19T17:22:43Z</dcterms:created>
  <dcterms:modified xsi:type="dcterms:W3CDTF">2018-12-20T18:57:29Z</dcterms:modified>
</cp:coreProperties>
</file>