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DBC6C-BB0C-45D5-985E-E4C211F9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593613-B72C-4DCD-B78E-248BD3CAA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080045-5774-477C-A5F5-0C64422C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142726-D2E2-42DD-941A-9026B97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38CC47-1976-4EC8-AC4A-FD0AF929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87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072309-E3B9-4CEE-8603-6B03BA09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B33D24-FB55-4BEF-9C16-8AFBE70F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CE3F4F-3D23-40AA-B497-25DFB350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84DA3C-DA83-4B14-A165-1F8571DD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123D82-AEAF-45CD-8133-718CABF8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73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36D808-8E3F-4124-8EE4-7C58C6334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E4F883-2120-4B12-ADAE-55D69677E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76F643-75CB-4E1F-A0B6-C3A0F596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B95D7F-9763-42B8-84C8-8D7719028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84622D-C5C6-45DB-972C-60B88852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32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A6618-80BE-4FE5-9751-060E8C3A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9EB28A-6D6B-404A-9FDF-A8D7233FA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E64A78-9641-45D9-8EDB-455782913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71FD9-1598-4B4D-8F93-8926B369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D9B407-1420-4979-8B80-7C54E8AE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09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C525F-0701-4F01-9FFB-64F8CF58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CFACCA-7E10-412A-9D4E-CDB70CD21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F802AC-4AFC-40AC-A02D-BB9383B8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CFEBE4-D3E5-4465-9636-1C3207C4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7FA23E-4729-4350-8E28-E4986A19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07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8F8D1-7674-4728-8B99-719CA01A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82E041-277A-4898-AE2D-8AC843DDE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D6314D-12FB-487D-AE6D-568594CCE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8F9A53-95D4-48AE-B5D2-D008053C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3EA412-26AF-4E09-8CA7-E8696589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AF928D-5036-4063-9EF8-2272E07B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169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A5930-D420-4834-A517-26AECDD0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80E8C0-D78D-4109-8E48-1D458FE2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6EABA3-412B-4FC0-A304-E5C8CEE4E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B1C04E-94EA-485C-8AC7-B15A9358F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00271CA-AB11-4B4C-B30B-7E9FC4FCE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0D09205-CBF3-4785-9970-DB8FDE1B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3AB5E34-445D-466B-9F7B-5A0F3982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FA18D05-8010-4DD8-B2CC-970EFDE2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15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94D55-073E-4663-A39C-6C3B2201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051DA4-9295-4D07-A348-AE2B9827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9A4E22-C749-4D3F-8FE6-EBEF0C5F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3A2DFD1-DAA6-482B-BBE8-C96470D8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01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37D5B0D-ED23-4A57-B527-D9EA26F8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FB12D0-5ABB-4FFD-AA1F-3CF21753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86B566-1BAA-4B48-88B3-9D44C4B3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33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796E34-00A3-496E-9E7E-D4ECF9C6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FAEC48-3821-4DB0-8C3A-65BF01B30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D5ABB2-39AC-4F61-8B9D-285295DDE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9A87F3-F70E-4283-9DD1-40D67370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E49A49-705A-4509-AD8B-CFAC1423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B6BA22-B7B3-422F-92C5-ABBF6FE7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12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C3BB9-BF52-4CB7-BACE-93725DD7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F8394E4-61A3-4ED1-A5F4-C7C80B19B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C3809E-8D50-4A2E-9355-A5C65A3BD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89DC21-7295-4BDF-BB4D-E5F340B9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6125130-E9BF-4EFD-879D-D21AC268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C78D2A-696C-431E-B216-44AF347A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32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B51271-6B0F-4E94-A23C-C420B257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D53220-6E7E-462C-B1FA-BD75B6AB5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5BDEFB-9AE4-4377-8428-508A8278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6FBCF-D2A4-4FD3-8223-5475E1F8587A}" type="datetimeFigureOut">
              <a:rPr lang="pt-BR" smtClean="0"/>
              <a:t>20/12/2018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E5C8BE-4DC5-401C-87A6-B97223C02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BCCFFD-D565-4999-B441-6DC4ACE9A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D52B-5E76-4A29-8B92-3F9BC89B3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75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9A2DEE-C187-42C1-8029-8D367CA53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2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35E8CE-4C9F-4C88-8C4D-CE3D88CCD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E47221-D951-424C-9612-57E5BD1A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5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9D60C1-ACB3-4470-A04F-376710217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0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6CD20EE-7999-4422-88F1-861AC750F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D22BEA-E05C-4E28-A9AD-C34C01B9A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2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3DCA5E-FB7C-4262-9D2F-2C42799EC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3BA5D3-FEFA-4E2A-9C76-4AA098109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A52EE3-055A-41E5-8B1B-AAC2D7EF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AB332F-357D-4B75-BCDD-66F611629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9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46DC3E-D496-45D9-9CD8-412BD5AE1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83D5FF-8D0C-4C83-9D07-98650A4AF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6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E117A6-10C7-436B-8624-60F08AEBC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7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CB71A55-6D00-45A6-95FE-A7B7CD97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0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5C2F34-DCF7-4F7E-AA3D-3ADC2CAAA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EC0E5F-3EEB-497E-9334-2DFC9143C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1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CE7A12-0EF9-46E1-85B1-77E4ABC53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5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B38AEA-F2F4-42E5-A1FD-3AC51BBA4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9713B2-4075-4C66-8034-70720AF1C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35F88D-C406-459F-BD7D-938367DE4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6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ACA605-5B29-48E8-AE2B-3CB1B9E7A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9D0DA2-643E-46B2-BC68-816268FCD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3D7E28-4897-4CBA-874F-A2845DE54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5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CB6A12-4C01-4CCD-9127-ACAC9A27B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6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A3B6CB-B351-42A8-A2D2-FF58B3D76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89EEDA-E839-4990-AD52-F961A6F08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8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73FDE8-2269-4BB4-B1CC-ABF6D3710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1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1A84F3-D79D-4EC2-8812-36B2A7912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CBD212-DFE8-47CE-8062-9109F451E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8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3A23C7-E438-4DE2-B46C-65FB6F6F7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12052E-6BEA-4E66-8FFF-EC7F55D6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7E5B20-1375-4D07-8C5F-6B5146B7A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7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656ADB-7B65-4B2B-A5CB-25529003C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599C76-EAC8-4F75-BEFF-9FBBA791D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051525-CD33-45B1-93DD-EF420616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0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2</cp:revision>
  <dcterms:created xsi:type="dcterms:W3CDTF">2018-12-20T18:52:49Z</dcterms:created>
  <dcterms:modified xsi:type="dcterms:W3CDTF">2018-12-20T18:53:46Z</dcterms:modified>
</cp:coreProperties>
</file>