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892A64-83D9-4900-BCBE-0A3F98B3A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B99FF5-0517-44C3-84AB-C474DEC21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AA33C4-63E8-49D6-A8D9-87E10A6C6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BC0B-AF25-40E3-BFBD-0A0856E961E6}" type="datetimeFigureOut">
              <a:rPr lang="pt-BR" smtClean="0"/>
              <a:t>18/12/2018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FD61ED-C267-4AAA-9BBB-26D93BD2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3BA661-DF6C-4AB7-90FC-AB5979F6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5D3-C813-46DF-A0AD-8C419EC390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29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49E45E-8EF9-4CB6-A738-6BB4DB35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70181C-BE41-4A5F-8C9E-81B87B74E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FAD630-AEBD-4F21-8BBC-D77507C7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BC0B-AF25-40E3-BFBD-0A0856E961E6}" type="datetimeFigureOut">
              <a:rPr lang="pt-BR" smtClean="0"/>
              <a:t>18/12/2018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F619B0-3946-45C0-84A5-43D1A826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298DCD-DFCA-4DF2-94DE-EB429540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5D3-C813-46DF-A0AD-8C419EC390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09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54089A-1C21-4F0C-9E47-C9F5DB421D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3820403-7FFD-46C6-9591-28141E8CD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8CFCD6-F0B4-4114-B7FC-AB4A18182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BC0B-AF25-40E3-BFBD-0A0856E961E6}" type="datetimeFigureOut">
              <a:rPr lang="pt-BR" smtClean="0"/>
              <a:t>18/12/2018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545681-0378-485B-AA0A-071D0FFCA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581554-5A56-4D0B-8E58-9855D922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5D3-C813-46DF-A0AD-8C419EC390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96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B7241-C67A-4CCA-BD77-2FA13E3C2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309150-453D-457A-BE80-45EF31BA8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F3D873-AF43-4B19-9E50-4FDB3149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BC0B-AF25-40E3-BFBD-0A0856E961E6}" type="datetimeFigureOut">
              <a:rPr lang="pt-BR" smtClean="0"/>
              <a:t>18/12/2018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9C03CF-3487-4CB9-BE4E-56C739C45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0B139C-609E-4A64-BCAD-A5C67C9A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5D3-C813-46DF-A0AD-8C419EC390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2447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11809-4DDE-4FAF-AA3F-7BA069680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65483B-8F20-490F-AE51-67EBF68B4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F70DCF-45B1-4960-A04B-3354C517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BC0B-AF25-40E3-BFBD-0A0856E961E6}" type="datetimeFigureOut">
              <a:rPr lang="pt-BR" smtClean="0"/>
              <a:t>18/12/2018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496A2E-7D35-42EB-8CCF-67D89C14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B94109-57CE-4DF4-BBB1-FA345FB3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5D3-C813-46DF-A0AD-8C419EC390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84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5B619-B636-4035-86D8-946FE5259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905D99-129A-4F08-9C1A-E8C4A83C66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5EF26AF-BC3C-41F0-9AAD-DAAF24427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5CC3ECB-D036-4AB7-85B4-FBC6C979D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BC0B-AF25-40E3-BFBD-0A0856E961E6}" type="datetimeFigureOut">
              <a:rPr lang="pt-BR" smtClean="0"/>
              <a:t>18/12/2018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90B96E-DE18-4F34-A543-978E8C245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C07C08-0124-4239-9D15-5757BA44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5D3-C813-46DF-A0AD-8C419EC390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99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2B4F5-53D3-45AB-B3DF-01E9BCE65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267C73-4A96-4523-AED5-482D1A853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268157-9C72-488B-A4C2-5E286F9DB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1F00BF-B418-43D9-A3D8-A36F256A4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300DBD8-F63E-4477-81EF-B2D411979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AFB3208-B3D4-4870-A59F-311B6DF57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BC0B-AF25-40E3-BFBD-0A0856E961E6}" type="datetimeFigureOut">
              <a:rPr lang="pt-BR" smtClean="0"/>
              <a:t>18/12/2018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6FB43C1-30D2-46B2-ADEC-6A421753F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7393582-80E2-4CD0-9133-0C817358C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5D3-C813-46DF-A0AD-8C419EC390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91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2228A8-A672-450A-B162-CC8B7120E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7B97711-E85E-49A1-8FF7-C8FF0AAB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BC0B-AF25-40E3-BFBD-0A0856E961E6}" type="datetimeFigureOut">
              <a:rPr lang="pt-BR" smtClean="0"/>
              <a:t>18/12/2018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9168DB-4288-4D29-9BFD-6AE63788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81D13D4-0EAF-454C-897D-7B61D4D32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5D3-C813-46DF-A0AD-8C419EC390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22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861C2F8-0FE4-4852-9EB0-1A73986D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BC0B-AF25-40E3-BFBD-0A0856E961E6}" type="datetimeFigureOut">
              <a:rPr lang="pt-BR" smtClean="0"/>
              <a:t>18/12/2018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4824005-3D78-4FAE-B72D-0F9371A7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69FA8E5-3D0B-44B1-84FE-7E857B2D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5D3-C813-46DF-A0AD-8C419EC390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656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68F8B-097E-4556-B757-D510055AF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0BE594-A373-4526-8447-CB275DBF0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0D72B-76ED-4AB8-BBF3-2A7911FA2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8D00892-5A5E-4B15-9039-FEDD8099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BC0B-AF25-40E3-BFBD-0A0856E961E6}" type="datetimeFigureOut">
              <a:rPr lang="pt-BR" smtClean="0"/>
              <a:t>18/12/2018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DBF7111-C1DB-40A0-8414-CF31CFAA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AD09AD-E998-41F3-A880-928CD742E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5D3-C813-46DF-A0AD-8C419EC390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115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0FEFE-F631-4C33-AD1A-20FDA199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0C06405-A85E-4191-88F7-029A4805D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CD0647C-FB6E-46DB-A692-BB25E734D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9E1BF2-ECDF-4F26-99B3-B56FD245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BC0B-AF25-40E3-BFBD-0A0856E961E6}" type="datetimeFigureOut">
              <a:rPr lang="pt-BR" smtClean="0"/>
              <a:t>18/12/2018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C42396-4A29-41B4-9041-FA9F38B19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39F5BE-41AA-46D4-8F3D-85ABCCC81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5D3-C813-46DF-A0AD-8C419EC390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40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1B6D310-1B9C-4221-A589-23AD5B52F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64667C-06FF-4880-82AC-348B9C40D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732B05-32F1-4B9F-8BDB-C6F92575A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5BC0B-AF25-40E3-BFBD-0A0856E961E6}" type="datetimeFigureOut">
              <a:rPr lang="pt-BR" smtClean="0"/>
              <a:t>18/12/2018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E497B2-E249-4D88-9BD4-8CF325AB2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1B72B7-80CF-4329-A468-3F0F1B8DA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465D3-C813-46DF-A0AD-8C419EC390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909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F609F86-D9E1-46C8-B1C3-73DCD2985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6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FFBABF8-C625-4668-A477-E0493B72B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1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86E1DA-E9AD-44EA-AF5F-93B097854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65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F47F187-9819-410E-9DF1-3A1D5F45A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8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D4F5FAE-EC6E-4AEE-A74B-BE55AF3C7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1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380B420-F790-43BF-BE9E-7C2A7761C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8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E2345CB-D18E-4CA3-B3C5-6E06E45C9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0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7A0E2E-01D6-471B-B1D0-478C41753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5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5540B94-E493-4FCD-8BA8-E6296BE55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1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08B88E-CEB7-42E4-9E1C-71D7D4612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5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004014-F244-43FA-80C1-FAC3C37BD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2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924F49-433D-4501-8077-B6B666D94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4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B174D5E-4AE6-4C4E-9BFD-64E60988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2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40750A-AFF8-41EA-929D-15CB3D731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7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6075E8-944E-4B7C-9E28-E66ABC3D4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1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480B3B2-EC03-4085-874B-767756348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5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0575F5-1EFA-4C8A-B3C4-D7824D28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4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F3509B-9B40-4DA1-9D5C-4F33AA1B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CBDF60-3DF1-479B-91D0-8653BF812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8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A8B8CE-5FCE-41C3-AD73-524B3F6A7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0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73153D6-C943-4934-A887-9267C1644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5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4FD437-CF92-4A63-96E4-D25C6DBE8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5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757D5E-063A-4EAA-A65A-6F4BDE26B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8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EEF20D-4C80-401A-B4A2-A39CEE26C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5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B51ADB5-9AA1-4DF8-837D-D910FC0E4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5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592648D-7728-49D6-A06E-5015864CD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6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5422F7D-DD89-4DB0-A74C-5F8F2ED4F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7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EE4018-10E4-48D8-87FC-5431F428B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1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F82D11F-00CD-4C3D-9F32-B8BA5FF82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5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B6BFA2-8712-42BB-950C-1363BDB00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9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GM5</dc:creator>
  <cp:lastModifiedBy>GM5</cp:lastModifiedBy>
  <cp:revision>1</cp:revision>
  <dcterms:created xsi:type="dcterms:W3CDTF">2018-12-18T02:09:35Z</dcterms:created>
  <dcterms:modified xsi:type="dcterms:W3CDTF">2018-12-18T02:09:49Z</dcterms:modified>
</cp:coreProperties>
</file>